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71" r:id="rId2"/>
    <p:sldId id="257" r:id="rId3"/>
    <p:sldId id="290" r:id="rId4"/>
    <p:sldId id="289" r:id="rId5"/>
    <p:sldId id="268" r:id="rId6"/>
    <p:sldId id="283" r:id="rId7"/>
    <p:sldId id="284" r:id="rId8"/>
    <p:sldId id="287" r:id="rId9"/>
    <p:sldId id="279" r:id="rId10"/>
    <p:sldId id="288" r:id="rId11"/>
    <p:sldId id="281" r:id="rId12"/>
  </p:sldIdLst>
  <p:sldSz cx="9144000" cy="6858000" type="screen4x3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folHlink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folHlink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folHlink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folHlink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folHlink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3200" b="1" kern="1200">
        <a:solidFill>
          <a:schemeClr val="folHlink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3200" b="1" kern="1200">
        <a:solidFill>
          <a:schemeClr val="folHlink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3200" b="1" kern="1200">
        <a:solidFill>
          <a:schemeClr val="folHlink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3200" b="1" kern="1200">
        <a:solidFill>
          <a:schemeClr val="folHlink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DFAB"/>
    <a:srgbClr val="000000"/>
    <a:srgbClr val="663300"/>
    <a:srgbClr val="E1E97D"/>
    <a:srgbClr val="83E3B8"/>
    <a:srgbClr val="FF5050"/>
    <a:srgbClr val="EE78CC"/>
    <a:srgbClr val="D5E383"/>
    <a:srgbClr val="53C7C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BF4994-7758-49DB-BE62-E252C6010BA9}" v="182" dt="2020-10-22T07:55:08.3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4" autoAdjust="0"/>
    <p:restoredTop sz="94714" autoAdjust="0"/>
  </p:normalViewPr>
  <p:slideViewPr>
    <p:cSldViewPr>
      <p:cViewPr varScale="1">
        <p:scale>
          <a:sx n="73" d="100"/>
          <a:sy n="73" d="100"/>
        </p:scale>
        <p:origin x="120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 TIK LONG" userId="63777012-81f6-488c-883c-7c6e2eb16268" providerId="ADAL" clId="{D8FD93F7-7AA7-4A1C-BAFB-C6240552CDC8}"/>
    <pc:docChg chg="undo redo custSel modSld">
      <pc:chgData name="TAM TIK LONG" userId="63777012-81f6-488c-883c-7c6e2eb16268" providerId="ADAL" clId="{D8FD93F7-7AA7-4A1C-BAFB-C6240552CDC8}" dt="2018-12-11T14:25:18.574" v="168" actId="20577"/>
      <pc:docMkLst>
        <pc:docMk/>
      </pc:docMkLst>
      <pc:sldChg chg="addSp delSp modSp">
        <pc:chgData name="TAM TIK LONG" userId="63777012-81f6-488c-883c-7c6e2eb16268" providerId="ADAL" clId="{D8FD93F7-7AA7-4A1C-BAFB-C6240552CDC8}" dt="2018-12-11T11:02:13.658" v="36" actId="207"/>
        <pc:sldMkLst>
          <pc:docMk/>
          <pc:sldMk cId="0" sldId="257"/>
        </pc:sldMkLst>
        <pc:spChg chg="mod">
          <ac:chgData name="TAM TIK LONG" userId="63777012-81f6-488c-883c-7c6e2eb16268" providerId="ADAL" clId="{D8FD93F7-7AA7-4A1C-BAFB-C6240552CDC8}" dt="2018-12-11T10:54:18.103" v="4" actId="20577"/>
          <ac:spMkLst>
            <pc:docMk/>
            <pc:sldMk cId="0" sldId="257"/>
            <ac:spMk id="7170" creationId="{00000000-0000-0000-0000-000000000000}"/>
          </ac:spMkLst>
        </pc:spChg>
        <pc:spChg chg="mod">
          <ac:chgData name="TAM TIK LONG" userId="63777012-81f6-488c-883c-7c6e2eb16268" providerId="ADAL" clId="{D8FD93F7-7AA7-4A1C-BAFB-C6240552CDC8}" dt="2018-12-11T10:54:27.219" v="6" actId="20577"/>
          <ac:spMkLst>
            <pc:docMk/>
            <pc:sldMk cId="0" sldId="257"/>
            <ac:spMk id="7206" creationId="{00000000-0000-0000-0000-000000000000}"/>
          </ac:spMkLst>
        </pc:spChg>
        <pc:graphicFrameChg chg="add del">
          <ac:chgData name="TAM TIK LONG" userId="63777012-81f6-488c-883c-7c6e2eb16268" providerId="ADAL" clId="{D8FD93F7-7AA7-4A1C-BAFB-C6240552CDC8}" dt="2018-12-11T10:56:11.773" v="8"/>
          <ac:graphicFrameMkLst>
            <pc:docMk/>
            <pc:sldMk cId="0" sldId="257"/>
            <ac:graphicFrameMk id="2" creationId="{2F46A2CB-FD52-416D-A8BC-EAE1F85AF344}"/>
          </ac:graphicFrameMkLst>
        </pc:graphicFrameChg>
        <pc:graphicFrameChg chg="add mod modGraphic">
          <ac:chgData name="TAM TIK LONG" userId="63777012-81f6-488c-883c-7c6e2eb16268" providerId="ADAL" clId="{D8FD93F7-7AA7-4A1C-BAFB-C6240552CDC8}" dt="2018-12-11T11:02:13.658" v="36" actId="207"/>
          <ac:graphicFrameMkLst>
            <pc:docMk/>
            <pc:sldMk cId="0" sldId="257"/>
            <ac:graphicFrameMk id="3" creationId="{F24EF710-5484-4081-B8E6-B7174C745DCC}"/>
          </ac:graphicFrameMkLst>
        </pc:graphicFrameChg>
        <pc:graphicFrameChg chg="del">
          <ac:chgData name="TAM TIK LONG" userId="63777012-81f6-488c-883c-7c6e2eb16268" providerId="ADAL" clId="{D8FD93F7-7AA7-4A1C-BAFB-C6240552CDC8}" dt="2018-12-11T10:54:11.458" v="0" actId="478"/>
          <ac:graphicFrameMkLst>
            <pc:docMk/>
            <pc:sldMk cId="0" sldId="257"/>
            <ac:graphicFrameMk id="5365" creationId="{00000000-0000-0000-0000-000000000000}"/>
          </ac:graphicFrameMkLst>
        </pc:graphicFrameChg>
      </pc:sldChg>
      <pc:sldChg chg="addSp delSp modSp">
        <pc:chgData name="TAM TIK LONG" userId="63777012-81f6-488c-883c-7c6e2eb16268" providerId="ADAL" clId="{D8FD93F7-7AA7-4A1C-BAFB-C6240552CDC8}" dt="2018-12-11T14:17:37.181" v="122" actId="1076"/>
        <pc:sldMkLst>
          <pc:docMk/>
          <pc:sldMk cId="0" sldId="284"/>
        </pc:sldMkLst>
        <pc:spChg chg="mod">
          <ac:chgData name="TAM TIK LONG" userId="63777012-81f6-488c-883c-7c6e2eb16268" providerId="ADAL" clId="{D8FD93F7-7AA7-4A1C-BAFB-C6240552CDC8}" dt="2018-12-11T14:15:10.916" v="102" actId="1076"/>
          <ac:spMkLst>
            <pc:docMk/>
            <pc:sldMk cId="0" sldId="284"/>
            <ac:spMk id="4" creationId="{00000000-0000-0000-0000-000000000000}"/>
          </ac:spMkLst>
        </pc:spChg>
        <pc:spChg chg="mod">
          <ac:chgData name="TAM TIK LONG" userId="63777012-81f6-488c-883c-7c6e2eb16268" providerId="ADAL" clId="{D8FD93F7-7AA7-4A1C-BAFB-C6240552CDC8}" dt="2018-12-11T14:17:37.181" v="122" actId="1076"/>
          <ac:spMkLst>
            <pc:docMk/>
            <pc:sldMk cId="0" sldId="284"/>
            <ac:spMk id="11" creationId="{00000000-0000-0000-0000-000000000000}"/>
          </ac:spMkLst>
        </pc:spChg>
        <pc:spChg chg="mod">
          <ac:chgData name="TAM TIK LONG" userId="63777012-81f6-488c-883c-7c6e2eb16268" providerId="ADAL" clId="{D8FD93F7-7AA7-4A1C-BAFB-C6240552CDC8}" dt="2018-12-11T14:15:02.464" v="101" actId="1076"/>
          <ac:spMkLst>
            <pc:docMk/>
            <pc:sldMk cId="0" sldId="284"/>
            <ac:spMk id="12" creationId="{00000000-0000-0000-0000-000000000000}"/>
          </ac:spMkLst>
        </pc:spChg>
        <pc:spChg chg="del mod">
          <ac:chgData name="TAM TIK LONG" userId="63777012-81f6-488c-883c-7c6e2eb16268" providerId="ADAL" clId="{D8FD93F7-7AA7-4A1C-BAFB-C6240552CDC8}" dt="2018-12-11T14:16:55.816" v="116" actId="478"/>
          <ac:spMkLst>
            <pc:docMk/>
            <pc:sldMk cId="0" sldId="284"/>
            <ac:spMk id="13" creationId="{00000000-0000-0000-0000-000000000000}"/>
          </ac:spMkLst>
        </pc:spChg>
        <pc:spChg chg="add mod">
          <ac:chgData name="TAM TIK LONG" userId="63777012-81f6-488c-883c-7c6e2eb16268" providerId="ADAL" clId="{D8FD93F7-7AA7-4A1C-BAFB-C6240552CDC8}" dt="2018-12-11T14:17:31.022" v="121" actId="1076"/>
          <ac:spMkLst>
            <pc:docMk/>
            <pc:sldMk cId="0" sldId="284"/>
            <ac:spMk id="16" creationId="{83E85762-8B48-4256-81A5-3474F40FCED4}"/>
          </ac:spMkLst>
        </pc:spChg>
        <pc:spChg chg="mod">
          <ac:chgData name="TAM TIK LONG" userId="63777012-81f6-488c-883c-7c6e2eb16268" providerId="ADAL" clId="{D8FD93F7-7AA7-4A1C-BAFB-C6240552CDC8}" dt="2018-12-11T14:16:21.390" v="113" actId="1076"/>
          <ac:spMkLst>
            <pc:docMk/>
            <pc:sldMk cId="0" sldId="284"/>
            <ac:spMk id="11266" creationId="{00000000-0000-0000-0000-000000000000}"/>
          </ac:spMkLst>
        </pc:spChg>
        <pc:spChg chg="mod">
          <ac:chgData name="TAM TIK LONG" userId="63777012-81f6-488c-883c-7c6e2eb16268" providerId="ADAL" clId="{D8FD93F7-7AA7-4A1C-BAFB-C6240552CDC8}" dt="2018-12-11T14:15:57.494" v="108" actId="1076"/>
          <ac:spMkLst>
            <pc:docMk/>
            <pc:sldMk cId="0" sldId="284"/>
            <ac:spMk id="11267" creationId="{00000000-0000-0000-0000-000000000000}"/>
          </ac:spMkLst>
        </pc:spChg>
        <pc:spChg chg="mod">
          <ac:chgData name="TAM TIK LONG" userId="63777012-81f6-488c-883c-7c6e2eb16268" providerId="ADAL" clId="{D8FD93F7-7AA7-4A1C-BAFB-C6240552CDC8}" dt="2018-12-11T14:15:49.982" v="107" actId="1076"/>
          <ac:spMkLst>
            <pc:docMk/>
            <pc:sldMk cId="0" sldId="284"/>
            <ac:spMk id="11375" creationId="{00000000-0000-0000-0000-000000000000}"/>
          </ac:spMkLst>
        </pc:spChg>
        <pc:graphicFrameChg chg="add del mod modGraphic">
          <ac:chgData name="TAM TIK LONG" userId="63777012-81f6-488c-883c-7c6e2eb16268" providerId="ADAL" clId="{D8FD93F7-7AA7-4A1C-BAFB-C6240552CDC8}" dt="2018-12-11T14:13:27.096" v="91" actId="478"/>
          <ac:graphicFrameMkLst>
            <pc:docMk/>
            <pc:sldMk cId="0" sldId="284"/>
            <ac:graphicFrameMk id="2" creationId="{00000000-0000-0000-0000-000000000000}"/>
          </ac:graphicFrameMkLst>
        </pc:graphicFrameChg>
        <pc:graphicFrameChg chg="add del mod modGraphic">
          <ac:chgData name="TAM TIK LONG" userId="63777012-81f6-488c-883c-7c6e2eb16268" providerId="ADAL" clId="{D8FD93F7-7AA7-4A1C-BAFB-C6240552CDC8}" dt="2018-12-11T14:05:55.549" v="45"/>
          <ac:graphicFrameMkLst>
            <pc:docMk/>
            <pc:sldMk cId="0" sldId="284"/>
            <ac:graphicFrameMk id="3" creationId="{D7090189-0FEA-48FA-A9EC-84400849C846}"/>
          </ac:graphicFrameMkLst>
        </pc:graphicFrameChg>
        <pc:graphicFrameChg chg="add mod modGraphic">
          <ac:chgData name="TAM TIK LONG" userId="63777012-81f6-488c-883c-7c6e2eb16268" providerId="ADAL" clId="{D8FD93F7-7AA7-4A1C-BAFB-C6240552CDC8}" dt="2018-12-11T14:17:07.126" v="117" actId="1076"/>
          <ac:graphicFrameMkLst>
            <pc:docMk/>
            <pc:sldMk cId="0" sldId="284"/>
            <ac:graphicFrameMk id="5" creationId="{B62F6821-D625-44FC-9324-2ED57D535DB3}"/>
          </ac:graphicFrameMkLst>
        </pc:graphicFrameChg>
        <pc:graphicFrameChg chg="add del">
          <ac:chgData name="TAM TIK LONG" userId="63777012-81f6-488c-883c-7c6e2eb16268" providerId="ADAL" clId="{D8FD93F7-7AA7-4A1C-BAFB-C6240552CDC8}" dt="2018-12-11T14:17:19.505" v="119" actId="478"/>
          <ac:graphicFrameMkLst>
            <pc:docMk/>
            <pc:sldMk cId="0" sldId="284"/>
            <ac:graphicFrameMk id="6" creationId="{975F3EA9-8DD0-41ED-AB95-45C92BD74F53}"/>
          </ac:graphicFrameMkLst>
        </pc:graphicFrameChg>
      </pc:sldChg>
      <pc:sldChg chg="addSp delSp modSp">
        <pc:chgData name="TAM TIK LONG" userId="63777012-81f6-488c-883c-7c6e2eb16268" providerId="ADAL" clId="{D8FD93F7-7AA7-4A1C-BAFB-C6240552CDC8}" dt="2018-12-11T14:22:05.749" v="145" actId="1076"/>
        <pc:sldMkLst>
          <pc:docMk/>
          <pc:sldMk cId="0" sldId="286"/>
        </pc:sldMkLst>
        <pc:spChg chg="del mod">
          <ac:chgData name="TAM TIK LONG" userId="63777012-81f6-488c-883c-7c6e2eb16268" providerId="ADAL" clId="{D8FD93F7-7AA7-4A1C-BAFB-C6240552CDC8}" dt="2018-12-11T14:18:34.019" v="128" actId="478"/>
          <ac:spMkLst>
            <pc:docMk/>
            <pc:sldMk cId="0" sldId="286"/>
            <ac:spMk id="2" creationId="{00000000-0000-0000-0000-000000000000}"/>
          </ac:spMkLst>
        </pc:spChg>
        <pc:spChg chg="mod">
          <ac:chgData name="TAM TIK LONG" userId="63777012-81f6-488c-883c-7c6e2eb16268" providerId="ADAL" clId="{D8FD93F7-7AA7-4A1C-BAFB-C6240552CDC8}" dt="2018-12-11T14:20:48.250" v="138" actId="1076"/>
          <ac:spMkLst>
            <pc:docMk/>
            <pc:sldMk cId="0" sldId="286"/>
            <ac:spMk id="13" creationId="{00000000-0000-0000-0000-000000000000}"/>
          </ac:spMkLst>
        </pc:spChg>
        <pc:spChg chg="mod">
          <ac:chgData name="TAM TIK LONG" userId="63777012-81f6-488c-883c-7c6e2eb16268" providerId="ADAL" clId="{D8FD93F7-7AA7-4A1C-BAFB-C6240552CDC8}" dt="2018-12-11T14:21:42.774" v="143" actId="1076"/>
          <ac:spMkLst>
            <pc:docMk/>
            <pc:sldMk cId="0" sldId="286"/>
            <ac:spMk id="15" creationId="{00000000-0000-0000-0000-000000000000}"/>
          </ac:spMkLst>
        </pc:spChg>
        <pc:spChg chg="mod">
          <ac:chgData name="TAM TIK LONG" userId="63777012-81f6-488c-883c-7c6e2eb16268" providerId="ADAL" clId="{D8FD93F7-7AA7-4A1C-BAFB-C6240552CDC8}" dt="2018-12-11T14:20:56.612" v="139" actId="1076"/>
          <ac:spMkLst>
            <pc:docMk/>
            <pc:sldMk cId="0" sldId="286"/>
            <ac:spMk id="16" creationId="{38114228-5BD9-4079-8213-73319FCACD0A}"/>
          </ac:spMkLst>
        </pc:spChg>
        <pc:spChg chg="add mod">
          <ac:chgData name="TAM TIK LONG" userId="63777012-81f6-488c-883c-7c6e2eb16268" providerId="ADAL" clId="{D8FD93F7-7AA7-4A1C-BAFB-C6240552CDC8}" dt="2018-12-11T14:22:05.749" v="145" actId="1076"/>
          <ac:spMkLst>
            <pc:docMk/>
            <pc:sldMk cId="0" sldId="286"/>
            <ac:spMk id="17" creationId="{041402D5-7948-4671-A8F6-6C5C3DE3EFED}"/>
          </ac:spMkLst>
        </pc:spChg>
        <pc:spChg chg="mod">
          <ac:chgData name="TAM TIK LONG" userId="63777012-81f6-488c-883c-7c6e2eb16268" providerId="ADAL" clId="{D8FD93F7-7AA7-4A1C-BAFB-C6240552CDC8}" dt="2018-12-11T14:21:34.124" v="142" actId="1076"/>
          <ac:spMkLst>
            <pc:docMk/>
            <pc:sldMk cId="0" sldId="286"/>
            <ac:spMk id="13314" creationId="{00000000-0000-0000-0000-000000000000}"/>
          </ac:spMkLst>
        </pc:spChg>
        <pc:spChg chg="mod">
          <ac:chgData name="TAM TIK LONG" userId="63777012-81f6-488c-883c-7c6e2eb16268" providerId="ADAL" clId="{D8FD93F7-7AA7-4A1C-BAFB-C6240552CDC8}" dt="2018-12-11T14:20:23.157" v="137" actId="1076"/>
          <ac:spMkLst>
            <pc:docMk/>
            <pc:sldMk cId="0" sldId="286"/>
            <ac:spMk id="13315" creationId="{00000000-0000-0000-0000-000000000000}"/>
          </ac:spMkLst>
        </pc:spChg>
        <pc:spChg chg="mod">
          <ac:chgData name="TAM TIK LONG" userId="63777012-81f6-488c-883c-7c6e2eb16268" providerId="ADAL" clId="{D8FD93F7-7AA7-4A1C-BAFB-C6240552CDC8}" dt="2018-12-11T14:21:11.592" v="141" actId="1076"/>
          <ac:spMkLst>
            <pc:docMk/>
            <pc:sldMk cId="0" sldId="286"/>
            <ac:spMk id="13423" creationId="{00000000-0000-0000-0000-000000000000}"/>
          </ac:spMkLst>
        </pc:spChg>
        <pc:graphicFrameChg chg="add mod modGraphic">
          <ac:chgData name="TAM TIK LONG" userId="63777012-81f6-488c-883c-7c6e2eb16268" providerId="ADAL" clId="{D8FD93F7-7AA7-4A1C-BAFB-C6240552CDC8}" dt="2018-12-11T14:19:43.973" v="136" actId="207"/>
          <ac:graphicFrameMkLst>
            <pc:docMk/>
            <pc:sldMk cId="0" sldId="286"/>
            <ac:graphicFrameMk id="3" creationId="{EA4E9B8C-D8BF-46B3-965E-E3D681F102D8}"/>
          </ac:graphicFrameMkLst>
        </pc:graphicFrameChg>
        <pc:graphicFrameChg chg="del">
          <ac:chgData name="TAM TIK LONG" userId="63777012-81f6-488c-883c-7c6e2eb16268" providerId="ADAL" clId="{D8FD93F7-7AA7-4A1C-BAFB-C6240552CDC8}" dt="2018-12-11T14:18:20.341" v="123" actId="478"/>
          <ac:graphicFrameMkLst>
            <pc:docMk/>
            <pc:sldMk cId="0" sldId="286"/>
            <ac:graphicFrameMk id="11" creationId="{00000000-0000-0000-0000-000000000000}"/>
          </ac:graphicFrameMkLst>
        </pc:graphicFrameChg>
      </pc:sldChg>
      <pc:sldChg chg="modSp">
        <pc:chgData name="TAM TIK LONG" userId="63777012-81f6-488c-883c-7c6e2eb16268" providerId="ADAL" clId="{D8FD93F7-7AA7-4A1C-BAFB-C6240552CDC8}" dt="2018-12-11T14:25:18.574" v="168" actId="20577"/>
        <pc:sldMkLst>
          <pc:docMk/>
          <pc:sldMk cId="954511634" sldId="287"/>
        </pc:sldMkLst>
        <pc:spChg chg="mod">
          <ac:chgData name="TAM TIK LONG" userId="63777012-81f6-488c-883c-7c6e2eb16268" providerId="ADAL" clId="{D8FD93F7-7AA7-4A1C-BAFB-C6240552CDC8}" dt="2018-12-11T14:25:18.574" v="168" actId="20577"/>
          <ac:spMkLst>
            <pc:docMk/>
            <pc:sldMk cId="954511634" sldId="287"/>
            <ac:spMk id="7" creationId="{E44249CC-B88B-4292-8B94-1F92C9694ADD}"/>
          </ac:spMkLst>
        </pc:spChg>
      </pc:sldChg>
    </pc:docChg>
  </pc:docChgLst>
  <pc:docChgLst>
    <pc:chgData name="TAM Si-man" userId="f374f066-f44a-49ce-9f3f-c4f28e25c9ab" providerId="ADAL" clId="{3FBF4994-7758-49DB-BE62-E252C6010BA9}"/>
    <pc:docChg chg="undo custSel addSld modSld">
      <pc:chgData name="TAM Si-man" userId="f374f066-f44a-49ce-9f3f-c4f28e25c9ab" providerId="ADAL" clId="{3FBF4994-7758-49DB-BE62-E252C6010BA9}" dt="2020-10-22T07:55:19.025" v="449" actId="14100"/>
      <pc:docMkLst>
        <pc:docMk/>
      </pc:docMkLst>
      <pc:sldChg chg="addSp modSp mod modAnim">
        <pc:chgData name="TAM Si-man" userId="f374f066-f44a-49ce-9f3f-c4f28e25c9ab" providerId="ADAL" clId="{3FBF4994-7758-49DB-BE62-E252C6010BA9}" dt="2020-10-19T14:47:43.245" v="49"/>
        <pc:sldMkLst>
          <pc:docMk/>
          <pc:sldMk cId="0" sldId="257"/>
        </pc:sldMkLst>
        <pc:spChg chg="add mod">
          <ac:chgData name="TAM Si-man" userId="f374f066-f44a-49ce-9f3f-c4f28e25c9ab" providerId="ADAL" clId="{3FBF4994-7758-49DB-BE62-E252C6010BA9}" dt="2020-10-19T14:40:53.679" v="29" actId="1582"/>
          <ac:spMkLst>
            <pc:docMk/>
            <pc:sldMk cId="0" sldId="257"/>
            <ac:spMk id="2" creationId="{935036B6-6F9A-4593-AB57-275307988A33}"/>
          </ac:spMkLst>
        </pc:spChg>
        <pc:spChg chg="add mod">
          <ac:chgData name="TAM Si-man" userId="f374f066-f44a-49ce-9f3f-c4f28e25c9ab" providerId="ADAL" clId="{3FBF4994-7758-49DB-BE62-E252C6010BA9}" dt="2020-10-19T14:41:26.514" v="35" actId="1076"/>
          <ac:spMkLst>
            <pc:docMk/>
            <pc:sldMk cId="0" sldId="257"/>
            <ac:spMk id="4" creationId="{85B88140-0053-4558-AC7B-678A3B6296BC}"/>
          </ac:spMkLst>
        </pc:spChg>
        <pc:spChg chg="add mod">
          <ac:chgData name="TAM Si-man" userId="f374f066-f44a-49ce-9f3f-c4f28e25c9ab" providerId="ADAL" clId="{3FBF4994-7758-49DB-BE62-E252C6010BA9}" dt="2020-10-19T14:41:22.442" v="34" actId="1076"/>
          <ac:spMkLst>
            <pc:docMk/>
            <pc:sldMk cId="0" sldId="257"/>
            <ac:spMk id="5" creationId="{EF95C6EB-CC11-48DF-8498-AD86CBA464D5}"/>
          </ac:spMkLst>
        </pc:spChg>
        <pc:spChg chg="add mod">
          <ac:chgData name="TAM Si-man" userId="f374f066-f44a-49ce-9f3f-c4f28e25c9ab" providerId="ADAL" clId="{3FBF4994-7758-49DB-BE62-E252C6010BA9}" dt="2020-10-19T14:41:38.861" v="37" actId="1076"/>
          <ac:spMkLst>
            <pc:docMk/>
            <pc:sldMk cId="0" sldId="257"/>
            <ac:spMk id="6" creationId="{E24846B4-6192-4EB0-88DD-C59198CA0D7C}"/>
          </ac:spMkLst>
        </pc:spChg>
        <pc:spChg chg="add mod">
          <ac:chgData name="TAM Si-man" userId="f374f066-f44a-49ce-9f3f-c4f28e25c9ab" providerId="ADAL" clId="{3FBF4994-7758-49DB-BE62-E252C6010BA9}" dt="2020-10-19T14:42:28.327" v="46" actId="14100"/>
          <ac:spMkLst>
            <pc:docMk/>
            <pc:sldMk cId="0" sldId="257"/>
            <ac:spMk id="8" creationId="{78108D35-E87F-49A5-B787-21416068FF6A}"/>
          </ac:spMkLst>
        </pc:spChg>
        <pc:spChg chg="add mod">
          <ac:chgData name="TAM Si-man" userId="f374f066-f44a-49ce-9f3f-c4f28e25c9ab" providerId="ADAL" clId="{3FBF4994-7758-49DB-BE62-E252C6010BA9}" dt="2020-10-19T14:42:22.511" v="45" actId="208"/>
          <ac:spMkLst>
            <pc:docMk/>
            <pc:sldMk cId="0" sldId="257"/>
            <ac:spMk id="10" creationId="{83EA52C6-A693-490D-A8AB-5B29BF4918B7}"/>
          </ac:spMkLst>
        </pc:spChg>
        <pc:spChg chg="mod">
          <ac:chgData name="TAM Si-man" userId="f374f066-f44a-49ce-9f3f-c4f28e25c9ab" providerId="ADAL" clId="{3FBF4994-7758-49DB-BE62-E252C6010BA9}" dt="2020-10-19T14:33:20.955" v="3" actId="20577"/>
          <ac:spMkLst>
            <pc:docMk/>
            <pc:sldMk cId="0" sldId="257"/>
            <ac:spMk id="7170" creationId="{00000000-0000-0000-0000-000000000000}"/>
          </ac:spMkLst>
        </pc:spChg>
        <pc:graphicFrameChg chg="mod modGraphic">
          <ac:chgData name="TAM Si-man" userId="f374f066-f44a-49ce-9f3f-c4f28e25c9ab" providerId="ADAL" clId="{3FBF4994-7758-49DB-BE62-E252C6010BA9}" dt="2020-10-19T14:39:28.955" v="23" actId="13926"/>
          <ac:graphicFrameMkLst>
            <pc:docMk/>
            <pc:sldMk cId="0" sldId="257"/>
            <ac:graphicFrameMk id="3" creationId="{F24EF710-5484-4081-B8E6-B7174C745DCC}"/>
          </ac:graphicFrameMkLst>
        </pc:graphicFrameChg>
      </pc:sldChg>
      <pc:sldChg chg="modSp mod">
        <pc:chgData name="TAM Si-man" userId="f374f066-f44a-49ce-9f3f-c4f28e25c9ab" providerId="ADAL" clId="{3FBF4994-7758-49DB-BE62-E252C6010BA9}" dt="2020-10-19T14:51:58.799" v="69" actId="20577"/>
        <pc:sldMkLst>
          <pc:docMk/>
          <pc:sldMk cId="2738875580" sldId="288"/>
        </pc:sldMkLst>
        <pc:graphicFrameChg chg="mod modGraphic">
          <ac:chgData name="TAM Si-man" userId="f374f066-f44a-49ce-9f3f-c4f28e25c9ab" providerId="ADAL" clId="{3FBF4994-7758-49DB-BE62-E252C6010BA9}" dt="2020-10-19T14:51:58.799" v="69" actId="20577"/>
          <ac:graphicFrameMkLst>
            <pc:docMk/>
            <pc:sldMk cId="2738875580" sldId="288"/>
            <ac:graphicFrameMk id="5" creationId="{00000000-0000-0000-0000-000000000000}"/>
          </ac:graphicFrameMkLst>
        </pc:graphicFrameChg>
      </pc:sldChg>
      <pc:sldChg chg="addSp modSp new mod">
        <pc:chgData name="TAM Si-man" userId="f374f066-f44a-49ce-9f3f-c4f28e25c9ab" providerId="ADAL" clId="{3FBF4994-7758-49DB-BE62-E252C6010BA9}" dt="2020-10-22T07:39:56.795" v="414" actId="14100"/>
        <pc:sldMkLst>
          <pc:docMk/>
          <pc:sldMk cId="1225487402" sldId="289"/>
        </pc:sldMkLst>
        <pc:spChg chg="mod">
          <ac:chgData name="TAM Si-man" userId="f374f066-f44a-49ce-9f3f-c4f28e25c9ab" providerId="ADAL" clId="{3FBF4994-7758-49DB-BE62-E252C6010BA9}" dt="2020-10-22T07:33:28.116" v="138" actId="20577"/>
          <ac:spMkLst>
            <pc:docMk/>
            <pc:sldMk cId="1225487402" sldId="289"/>
            <ac:spMk id="2" creationId="{3A6D6DD4-111B-4D57-8281-0095358997D4}"/>
          </ac:spMkLst>
        </pc:spChg>
        <pc:spChg chg="mod">
          <ac:chgData name="TAM Si-man" userId="f374f066-f44a-49ce-9f3f-c4f28e25c9ab" providerId="ADAL" clId="{3FBF4994-7758-49DB-BE62-E252C6010BA9}" dt="2020-10-22T07:39:54.374" v="413" actId="1076"/>
          <ac:spMkLst>
            <pc:docMk/>
            <pc:sldMk cId="1225487402" sldId="289"/>
            <ac:spMk id="3" creationId="{DA707370-7521-4812-A786-F4F8C11FE4FB}"/>
          </ac:spMkLst>
        </pc:spChg>
        <pc:spChg chg="add mod">
          <ac:chgData name="TAM Si-man" userId="f374f066-f44a-49ce-9f3f-c4f28e25c9ab" providerId="ADAL" clId="{3FBF4994-7758-49DB-BE62-E252C6010BA9}" dt="2020-10-22T07:39:56.795" v="414" actId="14100"/>
          <ac:spMkLst>
            <pc:docMk/>
            <pc:sldMk cId="1225487402" sldId="289"/>
            <ac:spMk id="5" creationId="{9F455885-4080-4E01-9AD7-844224F059AE}"/>
          </ac:spMkLst>
        </pc:spChg>
        <pc:spChg chg="add mod">
          <ac:chgData name="TAM Si-man" userId="f374f066-f44a-49ce-9f3f-c4f28e25c9ab" providerId="ADAL" clId="{3FBF4994-7758-49DB-BE62-E252C6010BA9}" dt="2020-10-22T07:39:49.637" v="411" actId="207"/>
          <ac:spMkLst>
            <pc:docMk/>
            <pc:sldMk cId="1225487402" sldId="289"/>
            <ac:spMk id="6" creationId="{248D79B7-CD16-486B-B093-30E1ED51F249}"/>
          </ac:spMkLst>
        </pc:spChg>
      </pc:sldChg>
      <pc:sldChg chg="addSp delSp modSp new mod modClrScheme modAnim chgLayout">
        <pc:chgData name="TAM Si-man" userId="f374f066-f44a-49ce-9f3f-c4f28e25c9ab" providerId="ADAL" clId="{3FBF4994-7758-49DB-BE62-E252C6010BA9}" dt="2020-10-22T07:55:19.025" v="449" actId="14100"/>
        <pc:sldMkLst>
          <pc:docMk/>
          <pc:sldMk cId="648740187" sldId="290"/>
        </pc:sldMkLst>
        <pc:spChg chg="mod ord">
          <ac:chgData name="TAM Si-man" userId="f374f066-f44a-49ce-9f3f-c4f28e25c9ab" providerId="ADAL" clId="{3FBF4994-7758-49DB-BE62-E252C6010BA9}" dt="2020-10-22T07:51:56.627" v="432" actId="700"/>
          <ac:spMkLst>
            <pc:docMk/>
            <pc:sldMk cId="648740187" sldId="290"/>
            <ac:spMk id="2" creationId="{025EBD15-6B53-4350-8788-13936A42797F}"/>
          </ac:spMkLst>
        </pc:spChg>
        <pc:spChg chg="del mod">
          <ac:chgData name="TAM Si-man" userId="f374f066-f44a-49ce-9f3f-c4f28e25c9ab" providerId="ADAL" clId="{3FBF4994-7758-49DB-BE62-E252C6010BA9}" dt="2020-10-22T07:48:51.648" v="427" actId="700"/>
          <ac:spMkLst>
            <pc:docMk/>
            <pc:sldMk cId="648740187" sldId="290"/>
            <ac:spMk id="3" creationId="{4D1D3BA6-2946-408A-A18F-23D2FF7D0639}"/>
          </ac:spMkLst>
        </pc:spChg>
        <pc:spChg chg="mod ord">
          <ac:chgData name="TAM Si-man" userId="f374f066-f44a-49ce-9f3f-c4f28e25c9ab" providerId="ADAL" clId="{3FBF4994-7758-49DB-BE62-E252C6010BA9}" dt="2020-10-22T07:51:56.627" v="432" actId="700"/>
          <ac:spMkLst>
            <pc:docMk/>
            <pc:sldMk cId="648740187" sldId="290"/>
            <ac:spMk id="4" creationId="{636D1281-5DB7-41AF-9612-DE0EA7A449BB}"/>
          </ac:spMkLst>
        </pc:spChg>
        <pc:spChg chg="add mod">
          <ac:chgData name="TAM Si-man" userId="f374f066-f44a-49ce-9f3f-c4f28e25c9ab" providerId="ADAL" clId="{3FBF4994-7758-49DB-BE62-E252C6010BA9}" dt="2020-10-22T07:54:57.715" v="445" actId="1076"/>
          <ac:spMkLst>
            <pc:docMk/>
            <pc:sldMk cId="648740187" sldId="290"/>
            <ac:spMk id="6" creationId="{0EB9B54A-BAA1-4B3D-BAAE-7E3CA60B4259}"/>
          </ac:spMkLst>
        </pc:spChg>
        <pc:spChg chg="add mod">
          <ac:chgData name="TAM Si-man" userId="f374f066-f44a-49ce-9f3f-c4f28e25c9ab" providerId="ADAL" clId="{3FBF4994-7758-49DB-BE62-E252C6010BA9}" dt="2020-10-22T07:55:19.025" v="449" actId="14100"/>
          <ac:spMkLst>
            <pc:docMk/>
            <pc:sldMk cId="648740187" sldId="290"/>
            <ac:spMk id="7" creationId="{2626CB39-6F18-4540-9847-EACE8D4CD671}"/>
          </ac:spMkLst>
        </pc:spChg>
        <pc:picChg chg="add mod ord modCrop">
          <ac:chgData name="TAM Si-man" userId="f374f066-f44a-49ce-9f3f-c4f28e25c9ab" providerId="ADAL" clId="{3FBF4994-7758-49DB-BE62-E252C6010BA9}" dt="2020-10-22T07:55:12.358" v="447" actId="1076"/>
          <ac:picMkLst>
            <pc:docMk/>
            <pc:sldMk cId="648740187" sldId="290"/>
            <ac:picMk id="5" creationId="{C9517AFA-13C9-478B-8386-8E337133528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695" tIns="46347" rIns="92695" bIns="46347" numCol="1" anchor="t" anchorCtr="0" compatLnSpc="1">
            <a:prstTxWarp prst="textNoShape">
              <a:avLst/>
            </a:prstTxWarp>
          </a:bodyPr>
          <a:lstStyle>
            <a:lvl1pPr algn="l" defTabSz="927100" eaLnBrk="1" hangingPunct="1">
              <a:defRPr sz="1200" b="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695" tIns="46347" rIns="92695" bIns="46347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b="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40"/>
            <a:ext cx="2946400" cy="49688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695" tIns="46347" rIns="92695" bIns="46347" numCol="1" anchor="b" anchorCtr="0" compatLnSpc="1">
            <a:prstTxWarp prst="textNoShape">
              <a:avLst/>
            </a:prstTxWarp>
          </a:bodyPr>
          <a:lstStyle>
            <a:lvl1pPr algn="l" defTabSz="927100" eaLnBrk="1" hangingPunct="1">
              <a:defRPr sz="1200" b="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40"/>
            <a:ext cx="2946400" cy="49688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695" tIns="46347" rIns="92695" bIns="46347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E85F312-4A38-4CC7-84F9-1710A05C7B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009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7D09D913-EB4A-473F-B04F-B0E0D2209B71}" type="datetimeFigureOut">
              <a:rPr lang="zh-HK" altLang="en-US"/>
              <a:pPr>
                <a:defRPr/>
              </a:pPr>
              <a:t>22/10/2020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HK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1" y="4716464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  <a:endParaRPr lang="zh-HK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039F95E-6ABA-4FD5-BB0A-974848D368E9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5032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1027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 kumimoji="1" sz="3200" b="1">
                  <a:solidFill>
                    <a:schemeClr val="folHlink"/>
                  </a:solidFill>
                  <a:latin typeface="Times New Roman" pitchFamily="18" charset="0"/>
                  <a:ea typeface="新細明體" charset="-120"/>
                </a:defRPr>
              </a:lvl1pPr>
              <a:lvl2pPr marL="742950" indent="-285750" eaLnBrk="0" hangingPunct="0">
                <a:defRPr kumimoji="1" sz="3200" b="1">
                  <a:solidFill>
                    <a:schemeClr val="folHlink"/>
                  </a:solidFill>
                  <a:latin typeface="Times New Roman" pitchFamily="18" charset="0"/>
                  <a:ea typeface="新細明體" charset="-120"/>
                </a:defRPr>
              </a:lvl2pPr>
              <a:lvl3pPr marL="1143000" indent="-228600" eaLnBrk="0" hangingPunct="0">
                <a:defRPr kumimoji="1" sz="3200" b="1">
                  <a:solidFill>
                    <a:schemeClr val="folHlink"/>
                  </a:solidFill>
                  <a:latin typeface="Times New Roman" pitchFamily="18" charset="0"/>
                  <a:ea typeface="新細明體" charset="-120"/>
                </a:defRPr>
              </a:lvl3pPr>
              <a:lvl4pPr marL="1600200" indent="-228600" eaLnBrk="0" hangingPunct="0">
                <a:defRPr kumimoji="1" sz="3200" b="1">
                  <a:solidFill>
                    <a:schemeClr val="folHlink"/>
                  </a:solidFill>
                  <a:latin typeface="Times New Roman" pitchFamily="18" charset="0"/>
                  <a:ea typeface="新細明體" charset="-120"/>
                </a:defRPr>
              </a:lvl4pPr>
              <a:lvl5pPr marL="2057400" indent="-228600" eaLnBrk="0" hangingPunct="0">
                <a:defRPr kumimoji="1" sz="3200" b="1">
                  <a:solidFill>
                    <a:schemeClr val="folHlink"/>
                  </a:solidFill>
                  <a:latin typeface="Times New Roman" pitchFamily="18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folHlink"/>
                  </a:solidFill>
                  <a:latin typeface="Times New Roman" pitchFamily="18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folHlink"/>
                  </a:solidFill>
                  <a:latin typeface="Times New Roman" pitchFamily="18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folHlink"/>
                  </a:solidFill>
                  <a:latin typeface="Times New Roman" pitchFamily="18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folHlink"/>
                  </a:solidFill>
                  <a:latin typeface="Times New Roman" pitchFamily="18" charset="0"/>
                  <a:ea typeface="新細明體" charset="-120"/>
                </a:defRPr>
              </a:lvl9pPr>
            </a:lstStyle>
            <a:p>
              <a:pPr algn="ctr" eaLnBrk="1" hangingPunct="1">
                <a:defRPr/>
              </a:pPr>
              <a:endParaRPr lang="zh-HK" altLang="en-US"/>
            </a:p>
          </p:txBody>
        </p:sp>
        <p:grpSp>
          <p:nvGrpSpPr>
            <p:cNvPr id="6" name="Group 1028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1029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8" name="Line 1030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9" name="Line 1031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59" name="Line 1081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60" name="Line 1082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61" name="Line 1083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62" name="Line 1084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63" name="Line 1085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64" name="Line 1086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65" name="Line 1087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66" name="Line 1088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67" name="Line 1089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68" name="Line 1090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69" name="Line 1091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70" name="Line 1092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71" name="Line 1093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72" name="Line 1094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73" name="Line 1095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74" name="Line 1096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75" name="Line 1097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76" name="Line 1098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77" name="Line 1099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78" name="Line 1100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79" name="Line 1101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80" name="Line 1102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81" name="Line 1103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82" name="Line 1104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83" name="Line 1105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84" name="Line 1106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85" name="Line 1107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86" name="Line 1108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87" name="Line 1109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88" name="Line 1110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89" name="Line 1111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90" name="Line 1112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91" name="Line 1113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92" name="Line 1114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93" name="Line 1115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94" name="Line 1116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95" name="Line 1117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96" name="Line 1118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97" name="Line 1119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98" name="Line 1120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99" name="Line 1121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0" name="Line 1122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1" name="Line 1123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2" name="Line 1124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3" name="Line 1125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4" name="Line 1126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</p:grpSp>
      </p:grpSp>
      <p:sp>
        <p:nvSpPr>
          <p:cNvPr id="105" name="Rectangle 1132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kumimoji="1" sz="32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32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32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32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32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HK" altLang="zh-HK" sz="2400" b="0">
              <a:solidFill>
                <a:schemeClr val="tx1"/>
              </a:solidFill>
            </a:endParaRPr>
          </a:p>
        </p:txBody>
      </p:sp>
      <p:sp>
        <p:nvSpPr>
          <p:cNvPr id="106" name="Rectangle 1133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kumimoji="1" sz="32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32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32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32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32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HK" altLang="zh-HK" sz="2400" b="0">
              <a:solidFill>
                <a:schemeClr val="tx1"/>
              </a:solidFill>
            </a:endParaRPr>
          </a:p>
        </p:txBody>
      </p:sp>
      <p:sp>
        <p:nvSpPr>
          <p:cNvPr id="32874" name="Rectangle 1130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32875" name="Rectangle 113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107" name="Rectangle 112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8" name="Rectangle 112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9" name="Rectangle 11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27846C-111C-440A-96DA-3E20E284E5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17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D43E1-7208-48F5-9288-57D6AFEA33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042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51CEB-F049-424B-959F-0FDDC5E088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1234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4D36E-BE34-40ED-B230-A9E8EE986E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214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6EDF7-F859-4821-AAE7-2764B5033C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143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A9E07-487C-44E5-AC1E-B0BC7614C2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469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B0CF1-35C8-4F04-B340-C0FA25D046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419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B79FE-7D4B-4472-A36A-94AFEDAA91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178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21CE2-1A87-4887-8F10-64CF780ECB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004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6E591-9B45-4F5E-8BCB-B2EB816BDE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351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D8431-E3B9-45B3-B5C3-3DCEFBE91F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925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8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39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40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41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42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43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44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45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46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47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48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49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50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51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52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53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54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55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56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57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58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59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60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61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62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63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64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65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66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67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68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69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70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71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72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73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74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75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76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77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78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79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80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81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82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83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84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85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86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87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88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89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90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91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92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93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94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95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96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97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98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099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00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01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02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03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04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05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06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07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08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09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10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11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12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13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14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15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16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17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18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19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20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21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22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23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24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25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26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27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28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29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30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31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32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33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34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1135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</p:grpSp>
        <p:grpSp>
          <p:nvGrpSpPr>
            <p:cNvPr id="1033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4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9pPr>
              </a:lstStyle>
              <a:p>
                <a:pPr algn="ctr" eaLnBrk="1" hangingPunct="1">
                  <a:defRPr/>
                </a:pPr>
                <a:endParaRPr lang="zh-HK" altLang="en-US"/>
              </a:p>
            </p:txBody>
          </p:sp>
          <p:sp>
            <p:nvSpPr>
              <p:cNvPr id="1035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9pPr>
              </a:lstStyle>
              <a:p>
                <a:pPr algn="ctr" eaLnBrk="1" hangingPunct="1">
                  <a:defRPr/>
                </a:pPr>
                <a:endParaRPr lang="zh-HK" altLang="en-US"/>
              </a:p>
            </p:txBody>
          </p:sp>
          <p:sp>
            <p:nvSpPr>
              <p:cNvPr id="1036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9pPr>
              </a:lstStyle>
              <a:p>
                <a:pPr algn="ctr" eaLnBrk="1" hangingPunct="1">
                  <a:defRPr/>
                </a:pPr>
                <a:endParaRPr lang="zh-HK" altLang="en-US"/>
              </a:p>
            </p:txBody>
          </p:sp>
          <p:sp>
            <p:nvSpPr>
              <p:cNvPr id="1037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folHlink"/>
                    </a:solidFill>
                    <a:latin typeface="Times New Roman" pitchFamily="18" charset="0"/>
                    <a:ea typeface="新細明體" charset="-120"/>
                  </a:defRPr>
                </a:lvl9pPr>
              </a:lstStyle>
              <a:p>
                <a:pPr algn="ctr" eaLnBrk="1" hangingPunct="1">
                  <a:defRPr/>
                </a:pPr>
                <a:endParaRPr lang="zh-HK" altLang="en-US"/>
              </a:p>
            </p:txBody>
          </p:sp>
        </p:grpSp>
      </p:grp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1852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400" b="0"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853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 b="0"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85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b="0" smtClean="0"/>
            </a:lvl1pPr>
          </a:lstStyle>
          <a:p>
            <a:pPr>
              <a:defRPr/>
            </a:pPr>
            <a:fld id="{4717437A-0F48-4CC9-B424-6394F8F8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w"/>
        <a:defRPr kumimoji="1"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sz="4400" dirty="0">
                <a:solidFill>
                  <a:srgbClr val="0000FF"/>
                </a:solidFill>
              </a:rPr>
              <a:t>中四選</a:t>
            </a:r>
            <a:r>
              <a:rPr lang="zh-TW" altLang="en-US" sz="4400" dirty="0">
                <a:solidFill>
                  <a:srgbClr val="3333FF"/>
                </a:solidFill>
              </a:rPr>
              <a:t>修</a:t>
            </a:r>
            <a:r>
              <a:rPr lang="zh-TW" altLang="en-US" sz="4400" dirty="0">
                <a:solidFill>
                  <a:srgbClr val="0000FF"/>
                </a:solidFill>
              </a:rPr>
              <a:t>科目編排機制</a:t>
            </a:r>
            <a:r>
              <a:rPr lang="zh-TW" altLang="en-US" dirty="0"/>
              <a:t> </a:t>
            </a:r>
          </a:p>
        </p:txBody>
      </p:sp>
      <p:sp>
        <p:nvSpPr>
          <p:cNvPr id="5124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7019925" y="6237288"/>
            <a:ext cx="1906588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B25EC23-2D0F-41F9-8464-EF1AE8806DA5}" type="slidenum">
              <a:rPr kumimoji="0" lang="en-US" altLang="zh-TW" sz="180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kumimoji="0" lang="en-US" altLang="zh-TW" sz="1800">
              <a:solidFill>
                <a:schemeClr val="folHlink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63888" y="378904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solidFill>
                  <a:srgbClr val="002060"/>
                </a:solidFill>
              </a:rPr>
              <a:t>譚仕文老師</a:t>
            </a:r>
            <a:endParaRPr lang="zh-HK" alt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3333FF"/>
                </a:solidFill>
              </a:rPr>
              <a:t>時間表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7846C-111C-440A-96DA-3E20E284E521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graphicFrame>
        <p:nvGraphicFramePr>
          <p:cNvPr id="5" name="Group 10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451797"/>
              </p:ext>
            </p:extLst>
          </p:nvPr>
        </p:nvGraphicFramePr>
        <p:xfrm>
          <a:off x="1169989" y="2564905"/>
          <a:ext cx="7290444" cy="3795286"/>
        </p:xfrm>
        <a:graphic>
          <a:graphicData uri="http://schemas.openxmlformats.org/drawingml/2006/table">
            <a:tbl>
              <a:tblPr/>
              <a:tblGrid>
                <a:gridCol w="4842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15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2pPr>
                      <a:lvl3pPr indent="-571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3pPr>
                      <a:lvl4pPr indent="-1714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4pPr>
                      <a:lvl5pPr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5pPr>
                      <a:lvl6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6pPr>
                      <a:lvl7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7pPr>
                      <a:lvl8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8pPr>
                      <a:lvl9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選修科介紹講座及派發選科意願調查問卷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2pPr>
                      <a:lvl3pPr indent="-571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3pPr>
                      <a:lvl4pPr indent="-1714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4pPr>
                      <a:lvl5pPr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5pPr>
                      <a:lvl6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6pPr>
                      <a:lvl7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7pPr>
                      <a:lvl8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8pPr>
                      <a:lvl9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2021</a:t>
                      </a:r>
                      <a:r>
                        <a:rPr kumimoji="1" lang="zh-TW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年</a:t>
                      </a:r>
                      <a:r>
                        <a:rPr kumimoji="1" lang="en-US" altLang="zh-TW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  <a:r>
                        <a:rPr kumimoji="1" lang="zh-TW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月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60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2pPr>
                      <a:lvl3pPr indent="-571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3pPr>
                      <a:lvl4pPr indent="-1714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4pPr>
                      <a:lvl5pPr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5pPr>
                      <a:lvl6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6pPr>
                      <a:lvl7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7pPr>
                      <a:lvl8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8pPr>
                      <a:lvl9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交回選科意願調查問卷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2pPr>
                      <a:lvl3pPr indent="-571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3pPr>
                      <a:lvl4pPr indent="-1714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4pPr>
                      <a:lvl5pPr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5pPr>
                      <a:lvl6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6pPr>
                      <a:lvl7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7pPr>
                      <a:lvl8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8pPr>
                      <a:lvl9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2021</a:t>
                      </a:r>
                      <a:r>
                        <a:rPr kumimoji="1" lang="zh-TW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年</a:t>
                      </a:r>
                      <a:r>
                        <a:rPr kumimoji="1" lang="en-US" altLang="zh-TW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  <a:r>
                        <a:rPr kumimoji="1" lang="zh-TW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月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派發中四級選修科</a:t>
                      </a:r>
                      <a:r>
                        <a:rPr kumimoji="1" lang="zh-TW" altLang="en-US" sz="3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+mn-cs"/>
                        </a:rPr>
                        <a:t>目</a:t>
                      </a:r>
                      <a:r>
                        <a:rPr kumimoji="1" lang="zh-TW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表格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2021</a:t>
                      </a:r>
                      <a:r>
                        <a:rPr kumimoji="1" lang="zh-TW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年</a:t>
                      </a:r>
                      <a:r>
                        <a:rPr kumimoji="1" lang="en-US" altLang="zh-TW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  <a:r>
                        <a:rPr kumimoji="1" lang="zh-TW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月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8430042"/>
                  </a:ext>
                </a:extLst>
              </a:tr>
              <a:tr h="647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改選程序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2021</a:t>
                      </a:r>
                      <a:r>
                        <a:rPr kumimoji="1" lang="zh-TW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年</a:t>
                      </a:r>
                      <a:r>
                        <a:rPr kumimoji="1" lang="en-US" altLang="zh-TW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7</a:t>
                      </a:r>
                      <a:r>
                        <a:rPr kumimoji="1" lang="zh-TW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月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587516"/>
                  </a:ext>
                </a:extLst>
              </a:tr>
              <a:tr h="64706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2pPr>
                      <a:lvl3pPr indent="-571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3pPr>
                      <a:lvl4pPr indent="-1714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4pPr>
                      <a:lvl5pPr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5pPr>
                      <a:lvl6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6pPr>
                      <a:lvl7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7pPr>
                      <a:lvl8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8pPr>
                      <a:lvl9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公佈選科結果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2pPr>
                      <a:lvl3pPr indent="-571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3pPr>
                      <a:lvl4pPr indent="-1714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4pPr>
                      <a:lvl5pPr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5pPr>
                      <a:lvl6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6pPr>
                      <a:lvl7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7pPr>
                      <a:lvl8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8pPr>
                      <a:lvl9pPr indent="-2857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2021</a:t>
                      </a:r>
                      <a:r>
                        <a:rPr kumimoji="1" lang="zh-TW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年</a:t>
                      </a:r>
                      <a:r>
                        <a:rPr kumimoji="1" lang="en-US" altLang="zh-TW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7</a:t>
                      </a:r>
                      <a:r>
                        <a:rPr kumimoji="1" lang="zh-TW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月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875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708275"/>
            <a:ext cx="7378700" cy="1143000"/>
          </a:xfrm>
        </p:spPr>
        <p:txBody>
          <a:bodyPr/>
          <a:lstStyle/>
          <a:p>
            <a:pPr eaLnBrk="1" hangingPunct="1"/>
            <a:r>
              <a:rPr lang="zh-TW" altLang="en-US"/>
              <a:t>謝謝</a:t>
            </a:r>
            <a:r>
              <a:rPr lang="en-US" altLang="zh-TW"/>
              <a:t>!</a:t>
            </a:r>
          </a:p>
        </p:txBody>
      </p:sp>
      <p:sp>
        <p:nvSpPr>
          <p:cNvPr id="15363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6588125" y="6165850"/>
            <a:ext cx="219392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5C2B7D1-B32D-4369-B5C5-C31C2F78E96C}" type="slidenum">
              <a:rPr kumimoji="0" lang="en-US" altLang="zh-TW" sz="180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kumimoji="0" lang="en-US" altLang="zh-TW" sz="180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84"/>
          <p:cNvSpPr txBox="1">
            <a:spLocks noChangeArrowheads="1"/>
          </p:cNvSpPr>
          <p:nvPr/>
        </p:nvSpPr>
        <p:spPr bwMode="auto">
          <a:xfrm>
            <a:off x="755650" y="620713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3600" b="0" u="sng" dirty="0">
                <a:solidFill>
                  <a:srgbClr val="3333FF"/>
                </a:solidFill>
                <a:latin typeface="新細明體" panose="02020500000000000000" pitchFamily="18" charset="-120"/>
              </a:rPr>
              <a:t>2020~2021</a:t>
            </a:r>
            <a:r>
              <a:rPr lang="zh-TW" altLang="en-US" sz="3600" b="0" u="sng" dirty="0">
                <a:solidFill>
                  <a:srgbClr val="3333FF"/>
                </a:solidFill>
                <a:latin typeface="新細明體" panose="02020500000000000000" pitchFamily="18" charset="-120"/>
              </a:rPr>
              <a:t>年度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3600" b="0" u="sng" dirty="0">
                <a:solidFill>
                  <a:srgbClr val="3333FF"/>
                </a:solidFill>
                <a:latin typeface="新細明體" panose="02020500000000000000" pitchFamily="18" charset="-120"/>
              </a:rPr>
              <a:t>高中課程選修科目表</a:t>
            </a:r>
            <a:r>
              <a:rPr lang="zh-TW" altLang="en-US" sz="2400" b="0" dirty="0"/>
              <a:t> </a:t>
            </a:r>
          </a:p>
        </p:txBody>
      </p:sp>
      <p:sp>
        <p:nvSpPr>
          <p:cNvPr id="7205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6804025" y="6165850"/>
            <a:ext cx="219392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292A2F-B90C-4670-BD1E-4926B0312941}" type="slidenum">
              <a:rPr kumimoji="0" lang="en-US" altLang="zh-TW" sz="180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kumimoji="0" lang="en-US" altLang="zh-TW" sz="1800">
              <a:solidFill>
                <a:schemeClr val="folHlink"/>
              </a:solidFill>
            </a:endParaRPr>
          </a:p>
        </p:txBody>
      </p:sp>
      <p:sp>
        <p:nvSpPr>
          <p:cNvPr id="7206" name="橢圓 1"/>
          <p:cNvSpPr>
            <a:spLocks noChangeArrowheads="1"/>
          </p:cNvSpPr>
          <p:nvPr/>
        </p:nvSpPr>
        <p:spPr bwMode="auto">
          <a:xfrm rot="1284029">
            <a:off x="6510338" y="114300"/>
            <a:ext cx="2663825" cy="1655763"/>
          </a:xfrm>
          <a:prstGeom prst="ellipse">
            <a:avLst/>
          </a:prstGeom>
          <a:solidFill>
            <a:srgbClr val="FF9900">
              <a:alpha val="8117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HK" sz="3600" dirty="0">
                <a:solidFill>
                  <a:srgbClr val="0070C0"/>
                </a:solidFill>
              </a:rPr>
              <a:t>11</a:t>
            </a:r>
            <a:r>
              <a:rPr lang="zh-TW" altLang="en-US" sz="3600" dirty="0">
                <a:solidFill>
                  <a:srgbClr val="0070C0"/>
                </a:solidFill>
              </a:rPr>
              <a:t>科</a:t>
            </a:r>
            <a:r>
              <a:rPr lang="en-US" altLang="zh-TW" sz="3600" dirty="0">
                <a:solidFill>
                  <a:srgbClr val="0070C0"/>
                </a:solidFill>
              </a:rPr>
              <a:t>,14</a:t>
            </a:r>
            <a:r>
              <a:rPr lang="zh-TW" altLang="en-US" sz="3600" dirty="0">
                <a:solidFill>
                  <a:srgbClr val="0070C0"/>
                </a:solidFill>
              </a:rPr>
              <a:t>組</a:t>
            </a:r>
            <a:endParaRPr lang="zh-HK" altLang="en-US" sz="3600" dirty="0">
              <a:solidFill>
                <a:srgbClr val="0070C0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24EF710-5484-4081-B8E6-B7174C745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45756"/>
              </p:ext>
            </p:extLst>
          </p:nvPr>
        </p:nvGraphicFramePr>
        <p:xfrm>
          <a:off x="971600" y="2276872"/>
          <a:ext cx="7272734" cy="388897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326469182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3614202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9725896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9536786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65728636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310307290"/>
                    </a:ext>
                  </a:extLst>
                </a:gridCol>
              </a:tblGrid>
              <a:tr h="1710007"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第一列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化學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地理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中國歷史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經濟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72206"/>
                  </a:ext>
                </a:extLst>
              </a:tr>
              <a:tr h="1153572"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第二列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生物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化學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歷史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經濟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資訊及</a:t>
                      </a:r>
                      <a:br>
                        <a:rPr lang="zh-TW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</a:br>
                      <a:r>
                        <a:rPr lang="zh-TW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通訊科技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838223"/>
                  </a:ext>
                </a:extLst>
              </a:tr>
              <a:tr h="1025399"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第三列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生物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物理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中國文學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企業、會計</a:t>
                      </a:r>
                      <a:br>
                        <a:rPr lang="zh-TW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</a:br>
                      <a:r>
                        <a:rPr lang="zh-TW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與財務概論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視覺藝術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75568"/>
                  </a:ext>
                </a:extLst>
              </a:tr>
            </a:tbl>
          </a:graphicData>
        </a:graphic>
      </p:graphicFrame>
      <p:sp>
        <p:nvSpPr>
          <p:cNvPr id="2" name="橢圓 1">
            <a:extLst>
              <a:ext uri="{FF2B5EF4-FFF2-40B4-BE49-F238E27FC236}">
                <a16:creationId xmlns:a16="http://schemas.microsoft.com/office/drawing/2014/main" id="{935036B6-6F9A-4593-AB57-275307988A33}"/>
              </a:ext>
            </a:extLst>
          </p:cNvPr>
          <p:cNvSpPr/>
          <p:nvPr/>
        </p:nvSpPr>
        <p:spPr bwMode="auto">
          <a:xfrm>
            <a:off x="2051720" y="2564904"/>
            <a:ext cx="936104" cy="120032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en-US" sz="3200" b="1" i="0" u="none" strike="noStrike" cap="none" normalizeH="0" baseline="0">
              <a:ln>
                <a:solidFill>
                  <a:srgbClr val="FFC000"/>
                </a:solidFill>
              </a:ln>
              <a:solidFill>
                <a:schemeClr val="folHlink"/>
              </a:solidFill>
              <a:effectLst/>
              <a:latin typeface="Times New Roman" pitchFamily="18" charset="0"/>
              <a:ea typeface="新細明體" charset="-120"/>
            </a:endParaRP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85B88140-0053-4558-AC7B-678A3B6296BC}"/>
              </a:ext>
            </a:extLst>
          </p:cNvPr>
          <p:cNvSpPr/>
          <p:nvPr/>
        </p:nvSpPr>
        <p:spPr bwMode="auto">
          <a:xfrm>
            <a:off x="2873666" y="3956756"/>
            <a:ext cx="936104" cy="120032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en-US" sz="3200" b="1" i="0" u="none" strike="noStrike" cap="none" normalizeH="0" baseline="0">
              <a:ln>
                <a:solidFill>
                  <a:srgbClr val="FFC000"/>
                </a:solidFill>
              </a:ln>
              <a:solidFill>
                <a:schemeClr val="folHlink"/>
              </a:solidFill>
              <a:effectLst/>
              <a:latin typeface="Times New Roman" pitchFamily="18" charset="0"/>
              <a:ea typeface="新細明體" charset="-12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EF95C6EB-CC11-48DF-8498-AD86CBA464D5}"/>
              </a:ext>
            </a:extLst>
          </p:cNvPr>
          <p:cNvSpPr/>
          <p:nvPr/>
        </p:nvSpPr>
        <p:spPr bwMode="auto">
          <a:xfrm>
            <a:off x="1922633" y="3956757"/>
            <a:ext cx="936104" cy="1200329"/>
          </a:xfrm>
          <a:prstGeom prst="ellipse">
            <a:avLst/>
          </a:prstGeom>
          <a:noFill/>
          <a:ln w="28575" cap="flat" cmpd="sng" algn="ctr">
            <a:solidFill>
              <a:srgbClr val="87DF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en-US" sz="3200" b="1" i="0" u="none" strike="noStrike" cap="none" normalizeH="0" baseline="0">
              <a:ln>
                <a:solidFill>
                  <a:srgbClr val="FFC000"/>
                </a:solidFill>
              </a:ln>
              <a:solidFill>
                <a:schemeClr val="folHlink"/>
              </a:solidFill>
              <a:effectLst/>
              <a:latin typeface="Times New Roman" pitchFamily="18" charset="0"/>
              <a:ea typeface="新細明體" charset="-120"/>
            </a:endParaRPr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E24846B4-6192-4EB0-88DD-C59198CA0D7C}"/>
              </a:ext>
            </a:extLst>
          </p:cNvPr>
          <p:cNvSpPr/>
          <p:nvPr/>
        </p:nvSpPr>
        <p:spPr bwMode="auto">
          <a:xfrm>
            <a:off x="1947582" y="5144162"/>
            <a:ext cx="936104" cy="1200329"/>
          </a:xfrm>
          <a:prstGeom prst="ellipse">
            <a:avLst/>
          </a:prstGeom>
          <a:noFill/>
          <a:ln w="28575" cap="flat" cmpd="sng" algn="ctr">
            <a:solidFill>
              <a:srgbClr val="87DF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en-US" sz="3200" b="1" i="0" u="none" strike="noStrike" cap="none" normalizeH="0" baseline="0">
              <a:ln>
                <a:solidFill>
                  <a:srgbClr val="FFC000"/>
                </a:solidFill>
              </a:ln>
              <a:solidFill>
                <a:schemeClr val="folHlink"/>
              </a:solidFill>
              <a:effectLst/>
              <a:latin typeface="Times New Roman" pitchFamily="18" charset="0"/>
              <a:ea typeface="新細明體" charset="-12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78108D35-E87F-49A5-B787-21416068FF6A}"/>
              </a:ext>
            </a:extLst>
          </p:cNvPr>
          <p:cNvSpPr/>
          <p:nvPr/>
        </p:nvSpPr>
        <p:spPr bwMode="auto">
          <a:xfrm>
            <a:off x="5400092" y="3996872"/>
            <a:ext cx="1116124" cy="1200329"/>
          </a:xfrm>
          <a:prstGeom prst="ellipse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en-US" sz="3200" b="1" i="0" u="none" strike="noStrike" cap="none" normalizeH="0" baseline="0">
              <a:ln>
                <a:solidFill>
                  <a:srgbClr val="FFC000"/>
                </a:solidFill>
              </a:ln>
              <a:solidFill>
                <a:schemeClr val="folHlink"/>
              </a:solidFill>
              <a:effectLst/>
              <a:latin typeface="Times New Roman" pitchFamily="18" charset="0"/>
              <a:ea typeface="新細明體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83EA52C6-A693-490D-A8AB-5B29BF4918B7}"/>
              </a:ext>
            </a:extLst>
          </p:cNvPr>
          <p:cNvSpPr/>
          <p:nvPr/>
        </p:nvSpPr>
        <p:spPr bwMode="auto">
          <a:xfrm>
            <a:off x="5364088" y="2617902"/>
            <a:ext cx="1116124" cy="1200329"/>
          </a:xfrm>
          <a:prstGeom prst="ellipse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en-US" sz="3200" b="1" i="0" u="none" strike="noStrike" cap="none" normalizeH="0" baseline="0">
              <a:ln>
                <a:solidFill>
                  <a:srgbClr val="FFC000"/>
                </a:solidFill>
              </a:ln>
              <a:solidFill>
                <a:schemeClr val="folHlink"/>
              </a:solidFill>
              <a:effectLst/>
              <a:latin typeface="Times New Roman" pitchFamily="18" charset="0"/>
              <a:ea typeface="新細明體" charset="-12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5EBD15-6B53-4350-8788-13936A42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z="4000" dirty="0">
                <a:solidFill>
                  <a:srgbClr val="000000"/>
                </a:solidFill>
                <a:latin typeface="新細明體" panose="02020500000000000000" pitchFamily="18" charset="-120"/>
              </a:rPr>
              <a:t>選修科目的課堂安排</a:t>
            </a:r>
            <a:endParaRPr lang="zh-HK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36D1281-5DB7-41AF-9612-DE0EA7A44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7846C-111C-440A-96DA-3E20E284E52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9517AFA-13C9-478B-8386-8E33713352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71" b="36938"/>
          <a:stretch/>
        </p:blipFill>
        <p:spPr>
          <a:xfrm>
            <a:off x="1259632" y="1581286"/>
            <a:ext cx="7272808" cy="5227331"/>
          </a:xfrm>
          <a:prstGeom prst="rect">
            <a:avLst/>
          </a:prstGeom>
        </p:spPr>
      </p:pic>
      <p:sp>
        <p:nvSpPr>
          <p:cNvPr id="6" name="橢圓 5">
            <a:extLst>
              <a:ext uri="{FF2B5EF4-FFF2-40B4-BE49-F238E27FC236}">
                <a16:creationId xmlns:a16="http://schemas.microsoft.com/office/drawing/2014/main" id="{0EB9B54A-BAA1-4B3D-BAAE-7E3CA60B4259}"/>
              </a:ext>
            </a:extLst>
          </p:cNvPr>
          <p:cNvSpPr/>
          <p:nvPr/>
        </p:nvSpPr>
        <p:spPr bwMode="auto">
          <a:xfrm>
            <a:off x="3995936" y="3933056"/>
            <a:ext cx="2736305" cy="167039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en-US" sz="3200" b="1" i="0" u="none" strike="noStrike" cap="none" normalizeH="0" baseline="0">
              <a:ln>
                <a:solidFill>
                  <a:srgbClr val="FFC000"/>
                </a:solidFill>
              </a:ln>
              <a:solidFill>
                <a:schemeClr val="folHlink"/>
              </a:solidFill>
              <a:effectLst/>
              <a:latin typeface="Times New Roman" pitchFamily="18" charset="0"/>
              <a:ea typeface="新細明體" charset="-12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2626CB39-6F18-4540-9847-EACE8D4CD671}"/>
              </a:ext>
            </a:extLst>
          </p:cNvPr>
          <p:cNvSpPr/>
          <p:nvPr/>
        </p:nvSpPr>
        <p:spPr bwMode="auto">
          <a:xfrm>
            <a:off x="1256508" y="4194951"/>
            <a:ext cx="1371275" cy="1200329"/>
          </a:xfrm>
          <a:prstGeom prst="ellipse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en-US" sz="3200" b="1" i="0" u="none" strike="noStrike" cap="none" normalizeH="0" baseline="0">
              <a:ln>
                <a:solidFill>
                  <a:srgbClr val="FFC000"/>
                </a:solidFill>
              </a:ln>
              <a:solidFill>
                <a:schemeClr val="folHlink"/>
              </a:solidFill>
              <a:effectLst/>
              <a:latin typeface="Times New Roman" pitchFamily="18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874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6D6DD4-111B-4D57-8281-009535899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z="4400" dirty="0">
                <a:solidFill>
                  <a:srgbClr val="000000"/>
                </a:solidFill>
                <a:latin typeface="新細明體" panose="02020500000000000000" pitchFamily="18" charset="-120"/>
              </a:rPr>
              <a:t>延伸單元二的課堂安排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A707370-7521-4812-A786-F4F8C11F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2279747"/>
            <a:ext cx="7958138" cy="3881437"/>
          </a:xfrm>
        </p:spPr>
        <p:txBody>
          <a:bodyPr/>
          <a:lstStyle/>
          <a:p>
            <a:r>
              <a:rPr lang="zh-TW" altLang="en-US" dirty="0"/>
              <a:t>在</a:t>
            </a:r>
            <a:r>
              <a:rPr lang="en-US" altLang="zh-TW" dirty="0"/>
              <a:t>4A</a:t>
            </a:r>
            <a:r>
              <a:rPr lang="zh-TW" altLang="en-US" dirty="0"/>
              <a:t>班分組上課</a:t>
            </a:r>
            <a:endParaRPr lang="en-US" altLang="zh-TW" dirty="0"/>
          </a:p>
          <a:p>
            <a:r>
              <a:rPr lang="zh-TW" altLang="en-US" dirty="0"/>
              <a:t>其中兩節課堂安排於放學後</a:t>
            </a:r>
            <a:endParaRPr lang="zh-HK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F6A261C-8D9C-4EFE-AD05-21B47F2C0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C4D36E-BE34-40ED-B230-A9E8EE986E1C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9F455885-4080-4E01-9AD7-844224F059AE}"/>
              </a:ext>
            </a:extLst>
          </p:cNvPr>
          <p:cNvSpPr/>
          <p:nvPr/>
        </p:nvSpPr>
        <p:spPr bwMode="auto">
          <a:xfrm>
            <a:off x="2124398" y="3572394"/>
            <a:ext cx="4103786" cy="1296144"/>
          </a:xfrm>
          <a:prstGeom prst="rect">
            <a:avLst/>
          </a:prstGeom>
          <a:solidFill>
            <a:srgbClr val="FF9900">
              <a:alpha val="8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新細明體" charset="-120"/>
              </a:rPr>
              <a:t>只修讀必修部分</a:t>
            </a:r>
            <a:endParaRPr kumimoji="1" lang="zh-HK" altLang="en-US" sz="32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新細明體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48D79B7-CD16-486B-B093-30E1ED51F249}"/>
              </a:ext>
            </a:extLst>
          </p:cNvPr>
          <p:cNvSpPr/>
          <p:nvPr/>
        </p:nvSpPr>
        <p:spPr bwMode="auto">
          <a:xfrm>
            <a:off x="2124398" y="4868538"/>
            <a:ext cx="5328592" cy="1143000"/>
          </a:xfrm>
          <a:prstGeom prst="rect">
            <a:avLst/>
          </a:prstGeom>
          <a:solidFill>
            <a:srgbClr val="00B0F0">
              <a:alpha val="81000"/>
            </a:srgbClr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32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新細明體" charset="-120"/>
              </a:rPr>
              <a:t>修讀必修部分及</a:t>
            </a:r>
            <a:r>
              <a:rPr kumimoji="0" lang="zh-TW" altLang="en-US" sz="3200" dirty="0">
                <a:solidFill>
                  <a:srgbClr val="FF0000"/>
                </a:solidFill>
                <a:latin typeface="新細明體" panose="02020500000000000000" pitchFamily="18" charset="-120"/>
              </a:rPr>
              <a:t>延伸單元二</a:t>
            </a:r>
            <a:endParaRPr kumimoji="1" lang="zh-HK" altLang="en-US" sz="3200" b="1" i="0" u="none" strike="noStrike" cap="none" normalizeH="0" baseline="0" dirty="0">
              <a:ln>
                <a:solidFill>
                  <a:srgbClr val="00B0F0"/>
                </a:solidFill>
              </a:ln>
              <a:solidFill>
                <a:srgbClr val="FF0000"/>
              </a:solidFill>
              <a:effectLst/>
              <a:latin typeface="Times New Roman" pitchFamily="18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5487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>
            <a:spLocks noGrp="1" noChangeArrowheads="1"/>
          </p:cNvSpPr>
          <p:nvPr>
            <p:ph type="ctrTitle"/>
          </p:nvPr>
        </p:nvSpPr>
        <p:spPr>
          <a:xfrm>
            <a:off x="762000" y="914400"/>
            <a:ext cx="7772400" cy="11430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</a:rPr>
              <a:t>科目編排</a:t>
            </a:r>
            <a:r>
              <a:rPr lang="zh-TW" altLang="en-US" sz="4400" dirty="0">
                <a:solidFill>
                  <a:srgbClr val="3333FF"/>
                </a:solidFill>
              </a:rPr>
              <a:t>方法</a:t>
            </a:r>
          </a:p>
        </p:txBody>
      </p:sp>
      <p:sp>
        <p:nvSpPr>
          <p:cNvPr id="9219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6842125" y="6237288"/>
            <a:ext cx="1906588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3AB810-BE47-4420-9A16-DD10715B8724}" type="slidenum">
              <a:rPr kumimoji="0" lang="en-US" altLang="zh-TW" sz="180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kumimoji="0" lang="en-US" altLang="zh-TW" sz="1800">
              <a:solidFill>
                <a:schemeClr val="folHlink"/>
              </a:solidFill>
            </a:endParaRPr>
          </a:p>
        </p:txBody>
      </p:sp>
      <p:sp>
        <p:nvSpPr>
          <p:cNvPr id="2" name="矩形 1"/>
          <p:cNvSpPr/>
          <p:nvPr/>
        </p:nvSpPr>
        <p:spPr bwMode="auto">
          <a:xfrm>
            <a:off x="1003300" y="3068639"/>
            <a:ext cx="1584325" cy="1165224"/>
          </a:xfrm>
          <a:prstGeom prst="rect">
            <a:avLst/>
          </a:prstGeom>
          <a:solidFill>
            <a:srgbClr val="92D050">
              <a:alpha val="81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TW" altLang="en-US" dirty="0">
                <a:solidFill>
                  <a:schemeClr val="accent4">
                    <a:lumMod val="75000"/>
                    <a:lumOff val="25000"/>
                  </a:schemeClr>
                </a:solidFill>
                <a:ea typeface="新細明體" charset="-120"/>
              </a:rPr>
              <a:t>全年</a:t>
            </a:r>
            <a:endParaRPr lang="en-US" altLang="zh-TW" dirty="0">
              <a:solidFill>
                <a:schemeClr val="accent4">
                  <a:lumMod val="75000"/>
                  <a:lumOff val="25000"/>
                </a:schemeClr>
              </a:solidFill>
              <a:ea typeface="新細明體" charset="-120"/>
            </a:endParaRPr>
          </a:p>
          <a:p>
            <a:pPr algn="ctr" eaLnBrk="1" hangingPunct="1">
              <a:defRPr/>
            </a:pPr>
            <a:r>
              <a:rPr lang="zh-TW" altLang="en-US" dirty="0">
                <a:solidFill>
                  <a:schemeClr val="accent4">
                    <a:lumMod val="75000"/>
                    <a:lumOff val="25000"/>
                  </a:schemeClr>
                </a:solidFill>
                <a:ea typeface="新細明體" charset="-120"/>
              </a:rPr>
              <a:t>級名次</a:t>
            </a:r>
            <a:endParaRPr lang="zh-HK" altLang="en-US" dirty="0">
              <a:solidFill>
                <a:schemeClr val="accent4">
                  <a:lumMod val="75000"/>
                  <a:lumOff val="25000"/>
                </a:schemeClr>
              </a:solidFill>
              <a:ea typeface="新細明體" charset="-12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3563939" y="3273427"/>
            <a:ext cx="1890712" cy="960436"/>
          </a:xfrm>
          <a:prstGeom prst="rect">
            <a:avLst/>
          </a:prstGeom>
          <a:solidFill>
            <a:srgbClr val="FFAC30">
              <a:alpha val="81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ea typeface="新細明體" charset="-120"/>
              </a:rPr>
              <a:t>選科意願</a:t>
            </a:r>
            <a:endParaRPr lang="zh-HK" altLang="en-US" dirty="0">
              <a:solidFill>
                <a:schemeClr val="accent2">
                  <a:lumMod val="75000"/>
                </a:schemeClr>
              </a:solidFill>
              <a:ea typeface="新細明體" charset="-12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534150" y="3130911"/>
            <a:ext cx="2235200" cy="1077912"/>
          </a:xfrm>
          <a:prstGeom prst="rect">
            <a:avLst/>
          </a:prstGeom>
          <a:solidFill>
            <a:srgbClr val="53C7CD">
              <a:alpha val="8078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>
                <a:solidFill>
                  <a:srgbClr val="FF0000"/>
                </a:solidFill>
              </a:rPr>
              <a:t>選修科目</a:t>
            </a:r>
            <a:endParaRPr lang="zh-HK" altLang="en-US">
              <a:solidFill>
                <a:srgbClr val="FF0000"/>
              </a:solidFill>
            </a:endParaRPr>
          </a:p>
        </p:txBody>
      </p:sp>
      <p:sp>
        <p:nvSpPr>
          <p:cNvPr id="3" name="向右箭號 2"/>
          <p:cNvSpPr/>
          <p:nvPr/>
        </p:nvSpPr>
        <p:spPr bwMode="auto">
          <a:xfrm>
            <a:off x="2874962" y="3614353"/>
            <a:ext cx="504825" cy="287337"/>
          </a:xfrm>
          <a:prstGeom prst="rightArrow">
            <a:avLst/>
          </a:prstGeom>
          <a:solidFill>
            <a:srgbClr val="0070C0">
              <a:alpha val="81000"/>
            </a:srgb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HK" altLang="en-US">
              <a:ea typeface="新細明體" charset="-120"/>
            </a:endParaRPr>
          </a:p>
        </p:txBody>
      </p:sp>
      <p:sp>
        <p:nvSpPr>
          <p:cNvPr id="9" name="向右箭號 8"/>
          <p:cNvSpPr/>
          <p:nvPr/>
        </p:nvSpPr>
        <p:spPr bwMode="auto">
          <a:xfrm>
            <a:off x="5741988" y="3614353"/>
            <a:ext cx="504825" cy="287337"/>
          </a:xfrm>
          <a:prstGeom prst="rightArrow">
            <a:avLst/>
          </a:prstGeom>
          <a:solidFill>
            <a:srgbClr val="0070C0">
              <a:alpha val="81000"/>
            </a:srgb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HK" altLang="en-US">
              <a:ea typeface="新細明體" charset="-120"/>
            </a:endParaRPr>
          </a:p>
        </p:txBody>
      </p:sp>
      <p:sp>
        <p:nvSpPr>
          <p:cNvPr id="9225" name="文字方塊 9"/>
          <p:cNvSpPr txBox="1">
            <a:spLocks noChangeArrowheads="1"/>
          </p:cNvSpPr>
          <p:nvPr/>
        </p:nvSpPr>
        <p:spPr bwMode="auto">
          <a:xfrm>
            <a:off x="1258888" y="2416175"/>
            <a:ext cx="5514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3600" dirty="0">
                <a:solidFill>
                  <a:srgbClr val="000000"/>
                </a:solidFill>
                <a:latin typeface="新細明體" panose="02020500000000000000" pitchFamily="18" charset="-120"/>
              </a:rPr>
              <a:t>1. </a:t>
            </a:r>
            <a:r>
              <a:rPr kumimoji="0" lang="zh-TW" altLang="zh-HK" sz="3600" dirty="0">
                <a:solidFill>
                  <a:srgbClr val="000000"/>
                </a:solidFill>
                <a:latin typeface="新細明體" panose="02020500000000000000" pitchFamily="18" charset="-120"/>
              </a:rPr>
              <a:t>選修科目的編排</a:t>
            </a:r>
            <a:endParaRPr kumimoji="0" lang="zh-HK" altLang="en-US" sz="3600" b="0" dirty="0">
              <a:solidFill>
                <a:srgbClr val="000000"/>
              </a:solidFill>
              <a:latin typeface="新細明體" panose="02020500000000000000" pitchFamily="18" charset="-120"/>
            </a:endParaRPr>
          </a:p>
        </p:txBody>
      </p:sp>
      <p:sp>
        <p:nvSpPr>
          <p:cNvPr id="9226" name="標題 3"/>
          <p:cNvSpPr txBox="1">
            <a:spLocks/>
          </p:cNvSpPr>
          <p:nvPr/>
        </p:nvSpPr>
        <p:spPr bwMode="auto">
          <a:xfrm>
            <a:off x="1258888" y="4376787"/>
            <a:ext cx="69643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3600" dirty="0">
                <a:solidFill>
                  <a:srgbClr val="000000"/>
                </a:solidFill>
                <a:latin typeface="新細明體" panose="02020500000000000000" pitchFamily="18" charset="-120"/>
              </a:rPr>
              <a:t>2. </a:t>
            </a:r>
            <a:r>
              <a:rPr kumimoji="0" lang="zh-TW" altLang="en-US" sz="3600" dirty="0">
                <a:solidFill>
                  <a:srgbClr val="000000"/>
                </a:solidFill>
                <a:latin typeface="新細明體" panose="02020500000000000000" pitchFamily="18" charset="-120"/>
              </a:rPr>
              <a:t>數學延伸單元二</a:t>
            </a:r>
            <a:r>
              <a:rPr kumimoji="0" lang="zh-TW" altLang="zh-HK" sz="3600" dirty="0">
                <a:solidFill>
                  <a:srgbClr val="000000"/>
                </a:solidFill>
                <a:latin typeface="新細明體" panose="02020500000000000000" pitchFamily="18" charset="-120"/>
              </a:rPr>
              <a:t>的編排</a:t>
            </a:r>
            <a:endParaRPr kumimoji="0" lang="zh-HK" altLang="en-US" sz="3600" dirty="0">
              <a:solidFill>
                <a:srgbClr val="000000"/>
              </a:solidFill>
              <a:latin typeface="新細明體" panose="02020500000000000000" pitchFamily="18" charset="-120"/>
            </a:endParaRPr>
          </a:p>
        </p:txBody>
      </p:sp>
      <p:sp>
        <p:nvSpPr>
          <p:cNvPr id="12" name="文字版面配置區 2"/>
          <p:cNvSpPr txBox="1">
            <a:spLocks/>
          </p:cNvSpPr>
          <p:nvPr/>
        </p:nvSpPr>
        <p:spPr>
          <a:xfrm>
            <a:off x="1144587" y="5022899"/>
            <a:ext cx="7389813" cy="1518368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zh-HK" sz="3200" dirty="0">
                <a:solidFill>
                  <a:schemeClr val="accent4">
                    <a:lumMod val="75000"/>
                    <a:lumOff val="25000"/>
                  </a:schemeClr>
                </a:solidFill>
                <a:latin typeface="新細明體" panose="02020500000000000000" pitchFamily="18" charset="-120"/>
              </a:rPr>
              <a:t>依</a:t>
            </a:r>
            <a:r>
              <a:rPr kumimoji="0" lang="zh-TW" altLang="en-US" sz="3200" dirty="0">
                <a:solidFill>
                  <a:schemeClr val="accent4">
                    <a:lumMod val="75000"/>
                    <a:lumOff val="25000"/>
                  </a:schemeClr>
                </a:solidFill>
                <a:latin typeface="新細明體" panose="02020500000000000000" pitchFamily="18" charset="-120"/>
              </a:rPr>
              <a:t>照</a:t>
            </a:r>
            <a:r>
              <a:rPr kumimoji="0" lang="zh-TW" altLang="zh-HK" sz="3200" dirty="0">
                <a:solidFill>
                  <a:schemeClr val="accent4">
                    <a:lumMod val="75000"/>
                    <a:lumOff val="25000"/>
                  </a:schemeClr>
                </a:solidFill>
                <a:latin typeface="新細明體" panose="02020500000000000000" pitchFamily="18" charset="-120"/>
              </a:rPr>
              <a:t>全年數學成績</a:t>
            </a:r>
            <a:r>
              <a:rPr kumimoji="0" lang="zh-TW" altLang="en-US" sz="3200" dirty="0">
                <a:solidFill>
                  <a:schemeClr val="accent4">
                    <a:lumMod val="75000"/>
                    <a:lumOff val="25000"/>
                  </a:schemeClr>
                </a:solidFill>
                <a:latin typeface="新細明體" panose="02020500000000000000" pitchFamily="18" charset="-120"/>
              </a:rPr>
              <a:t>名次</a:t>
            </a:r>
            <a:r>
              <a:rPr kumimoji="0" lang="zh-TW" altLang="zh-HK" sz="3200" dirty="0">
                <a:solidFill>
                  <a:schemeClr val="accent4">
                    <a:lumMod val="75000"/>
                    <a:lumOff val="25000"/>
                  </a:schemeClr>
                </a:solidFill>
                <a:latin typeface="新細明體" panose="02020500000000000000" pitchFamily="18" charset="-120"/>
              </a:rPr>
              <a:t>作</a:t>
            </a:r>
            <a:r>
              <a:rPr kumimoji="0" lang="zh-TW" altLang="en-US" sz="3200" dirty="0">
                <a:solidFill>
                  <a:schemeClr val="accent4">
                    <a:lumMod val="75000"/>
                    <a:lumOff val="25000"/>
                  </a:schemeClr>
                </a:solidFill>
                <a:latin typeface="新細明體" panose="02020500000000000000" pitchFamily="18" charset="-120"/>
              </a:rPr>
              <a:t>編排次序</a:t>
            </a:r>
            <a:endParaRPr kumimoji="0" lang="en-US" altLang="zh-TW" sz="3200" dirty="0">
              <a:solidFill>
                <a:schemeClr val="accent4">
                  <a:lumMod val="75000"/>
                  <a:lumOff val="25000"/>
                </a:schemeClr>
              </a:solidFill>
              <a:latin typeface="新細明體" panose="02020500000000000000" pitchFamily="18" charset="-120"/>
            </a:endParaRPr>
          </a:p>
          <a:p>
            <a:pPr marL="571500" indent="-571500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3200" dirty="0">
                <a:solidFill>
                  <a:schemeClr val="accent4">
                    <a:lumMod val="75000"/>
                    <a:lumOff val="25000"/>
                  </a:schemeClr>
                </a:solidFill>
                <a:latin typeface="新細明體" panose="02020500000000000000" pitchFamily="18" charset="-120"/>
              </a:rPr>
              <a:t>必須考獲全年</a:t>
            </a:r>
            <a:r>
              <a:rPr kumimoji="0" lang="zh-TW" altLang="zh-HK" sz="3200" dirty="0">
                <a:solidFill>
                  <a:schemeClr val="accent4">
                    <a:lumMod val="75000"/>
                    <a:lumOff val="25000"/>
                  </a:schemeClr>
                </a:solidFill>
                <a:latin typeface="新細明體" panose="02020500000000000000" pitchFamily="18" charset="-120"/>
              </a:rPr>
              <a:t>數學</a:t>
            </a:r>
            <a:r>
              <a:rPr kumimoji="0" lang="zh-TW" altLang="en-US" sz="3200" dirty="0">
                <a:solidFill>
                  <a:schemeClr val="accent4">
                    <a:lumMod val="75000"/>
                    <a:lumOff val="25000"/>
                  </a:schemeClr>
                </a:solidFill>
                <a:latin typeface="新細明體" panose="02020500000000000000" pitchFamily="18" charset="-120"/>
              </a:rPr>
              <a:t>級名次前 </a:t>
            </a:r>
            <a:r>
              <a:rPr kumimoji="0" lang="en-US" altLang="zh-TW" sz="3200" dirty="0">
                <a:solidFill>
                  <a:schemeClr val="accent4">
                    <a:lumMod val="75000"/>
                    <a:lumOff val="25000"/>
                  </a:schemeClr>
                </a:solidFill>
                <a:latin typeface="新細明體" panose="02020500000000000000" pitchFamily="18" charset="-120"/>
              </a:rPr>
              <a:t>35%</a:t>
            </a:r>
            <a:r>
              <a:rPr kumimoji="0" lang="zh-TW" altLang="en-US" sz="3200" dirty="0">
                <a:solidFill>
                  <a:schemeClr val="accent4">
                    <a:lumMod val="75000"/>
                    <a:lumOff val="25000"/>
                  </a:schemeClr>
                </a:solidFill>
                <a:latin typeface="新細明體" panose="02020500000000000000" pitchFamily="18" charset="-120"/>
              </a:rPr>
              <a:t> 及</a:t>
            </a:r>
            <a:r>
              <a:rPr kumimoji="0" lang="zh-TW" altLang="zh-HK" sz="3200" dirty="0">
                <a:solidFill>
                  <a:schemeClr val="accent4">
                    <a:lumMod val="75000"/>
                    <a:lumOff val="25000"/>
                  </a:schemeClr>
                </a:solidFill>
                <a:latin typeface="新細明體" panose="02020500000000000000" pitchFamily="18" charset="-120"/>
              </a:rPr>
              <a:t>全年數學成績</a:t>
            </a:r>
            <a:r>
              <a:rPr kumimoji="0" lang="zh-TW" altLang="en-US" sz="3200" dirty="0">
                <a:solidFill>
                  <a:schemeClr val="accent4">
                    <a:lumMod val="75000"/>
                    <a:lumOff val="25000"/>
                  </a:schemeClr>
                </a:solidFill>
                <a:latin typeface="新細明體" panose="02020500000000000000" pitchFamily="18" charset="-120"/>
              </a:rPr>
              <a:t>之</a:t>
            </a:r>
            <a:r>
              <a:rPr kumimoji="0" lang="en-US" altLang="zh-TW" sz="3200" dirty="0">
                <a:solidFill>
                  <a:schemeClr val="accent4">
                    <a:lumMod val="75000"/>
                    <a:lumOff val="25000"/>
                  </a:schemeClr>
                </a:solidFill>
                <a:latin typeface="新細明體" panose="02020500000000000000" pitchFamily="18" charset="-120"/>
              </a:rPr>
              <a:t>65%</a:t>
            </a:r>
            <a:r>
              <a:rPr kumimoji="0" lang="zh-TW" altLang="en-US" sz="3200" dirty="0">
                <a:solidFill>
                  <a:schemeClr val="accent4">
                    <a:lumMod val="75000"/>
                    <a:lumOff val="25000"/>
                  </a:schemeClr>
                </a:solidFill>
                <a:latin typeface="新細明體" panose="02020500000000000000" pitchFamily="18" charset="-120"/>
              </a:rPr>
              <a:t>或以上才可修讀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705643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60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4000" dirty="0">
                <a:solidFill>
                  <a:srgbClr val="000000"/>
                </a:solidFill>
              </a:rPr>
              <a:t>編排方法</a:t>
            </a:r>
            <a:r>
              <a:rPr lang="zh-TW" altLang="en-US" sz="4000" dirty="0">
                <a:solidFill>
                  <a:srgbClr val="3333FF"/>
                </a:solidFill>
              </a:rPr>
              <a:t>  </a:t>
            </a:r>
            <a:r>
              <a:rPr lang="zh-TW" altLang="en-US" sz="4000" dirty="0"/>
              <a:t>例子</a:t>
            </a:r>
            <a:r>
              <a:rPr lang="en-US" altLang="zh-TW" sz="4000" dirty="0"/>
              <a:t> </a:t>
            </a:r>
          </a:p>
          <a:p>
            <a:pPr eaLnBrk="1" hangingPunct="1">
              <a:spcBef>
                <a:spcPts val="60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4000" dirty="0">
                <a:solidFill>
                  <a:srgbClr val="000000"/>
                </a:solidFill>
              </a:rPr>
              <a:t>(</a:t>
            </a:r>
            <a:r>
              <a:rPr lang="zh-TW" altLang="en-US" sz="4000" dirty="0">
                <a:solidFill>
                  <a:srgbClr val="000000"/>
                </a:solidFill>
              </a:rPr>
              <a:t>級名次第</a:t>
            </a:r>
            <a:r>
              <a:rPr lang="en-US" altLang="zh-TW" sz="4000" dirty="0">
                <a:solidFill>
                  <a:srgbClr val="000000"/>
                </a:solidFill>
              </a:rPr>
              <a:t>5</a:t>
            </a:r>
            <a:r>
              <a:rPr lang="en-US" altLang="zh-HK" sz="4000" dirty="0">
                <a:solidFill>
                  <a:srgbClr val="000000"/>
                </a:solidFill>
              </a:rPr>
              <a:t>0</a:t>
            </a:r>
            <a:r>
              <a:rPr lang="zh-TW" altLang="en-US" sz="4000" dirty="0">
                <a:solidFill>
                  <a:srgbClr val="000000"/>
                </a:solidFill>
              </a:rPr>
              <a:t>的同學</a:t>
            </a:r>
            <a:r>
              <a:rPr lang="en-US" altLang="zh-TW" sz="4000" dirty="0">
                <a:solidFill>
                  <a:srgbClr val="000000"/>
                </a:solidFill>
              </a:rPr>
              <a:t>)</a:t>
            </a:r>
            <a:endParaRPr lang="en-US" altLang="zh-TW" sz="4000" b="0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zh-TW" sz="4000" dirty="0">
              <a:solidFill>
                <a:srgbClr val="000000"/>
              </a:solidFill>
            </a:endParaRPr>
          </a:p>
        </p:txBody>
      </p:sp>
      <p:sp>
        <p:nvSpPr>
          <p:cNvPr id="10243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6770688" y="6237288"/>
            <a:ext cx="219392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1EDF09-C8E5-4F8C-B19E-CAC1F259216A}" type="slidenum">
              <a:rPr kumimoji="0" lang="en-US" altLang="zh-TW" sz="180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kumimoji="0" lang="en-US" altLang="zh-TW" sz="1800">
              <a:solidFill>
                <a:schemeClr val="folHlink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030322"/>
              </p:ext>
            </p:extLst>
          </p:nvPr>
        </p:nvGraphicFramePr>
        <p:xfrm>
          <a:off x="2666232" y="2179638"/>
          <a:ext cx="4104456" cy="3960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025">
                <a:tc>
                  <a:txBody>
                    <a:bodyPr/>
                    <a:lstStyle/>
                    <a:p>
                      <a:pPr lvl="1" algn="l" fontAlgn="ctr"/>
                      <a:r>
                        <a:rPr lang="zh-HK" altLang="en-US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科目</a:t>
                      </a:r>
                      <a:endParaRPr lang="zh-HK" alt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選次</a:t>
                      </a:r>
                      <a:endParaRPr lang="zh-HK" alt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025">
                <a:tc>
                  <a:txBody>
                    <a:bodyPr/>
                    <a:lstStyle/>
                    <a:p>
                      <a:pPr lvl="1" algn="l" fontAlgn="ctr"/>
                      <a:r>
                        <a:rPr lang="zh-HK" altLang="en-US" sz="2000" u="none" strike="noStrike" dirty="0">
                          <a:effectLst/>
                        </a:rPr>
                        <a:t>物理</a:t>
                      </a:r>
                      <a:endParaRPr lang="zh-HK" altLang="en-US" sz="20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>
                          <a:effectLst/>
                        </a:rPr>
                        <a:t>1</a:t>
                      </a:r>
                      <a:endParaRPr lang="en-US" altLang="zh-HK" sz="2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025">
                <a:tc>
                  <a:txBody>
                    <a:bodyPr/>
                    <a:lstStyle/>
                    <a:p>
                      <a:pPr lvl="1" algn="l" fontAlgn="ctr"/>
                      <a:r>
                        <a:rPr lang="zh-TW" altLang="en-US" sz="2000" u="none" strike="noStrike" dirty="0">
                          <a:effectLst/>
                        </a:rPr>
                        <a:t>企業、會計與財務概論</a:t>
                      </a:r>
                      <a:endParaRPr lang="zh-TW" altLang="en-US" sz="20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>
                          <a:effectLst/>
                        </a:rPr>
                        <a:t>2</a:t>
                      </a:r>
                      <a:endParaRPr lang="en-US" altLang="zh-HK" sz="2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025">
                <a:tc>
                  <a:txBody>
                    <a:bodyPr/>
                    <a:lstStyle/>
                    <a:p>
                      <a:pPr lvl="1" algn="l" fontAlgn="ctr"/>
                      <a:r>
                        <a:rPr lang="zh-HK" altLang="en-US" sz="2000" u="none" strike="noStrike" dirty="0">
                          <a:effectLst/>
                        </a:rPr>
                        <a:t>視覺藝術</a:t>
                      </a:r>
                      <a:endParaRPr lang="zh-HK" altLang="en-US" sz="20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>
                          <a:effectLst/>
                        </a:rPr>
                        <a:t>3</a:t>
                      </a:r>
                      <a:endParaRPr lang="en-US" altLang="zh-HK" sz="2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025">
                <a:tc>
                  <a:txBody>
                    <a:bodyPr/>
                    <a:lstStyle/>
                    <a:p>
                      <a:pPr lvl="1" algn="l" fontAlgn="ctr"/>
                      <a:r>
                        <a:rPr lang="zh-HK" altLang="en-US" sz="2000" u="none" strike="noStrike" dirty="0">
                          <a:effectLst/>
                        </a:rPr>
                        <a:t>生物</a:t>
                      </a:r>
                      <a:endParaRPr lang="zh-HK" altLang="en-US" sz="20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>
                          <a:effectLst/>
                        </a:rPr>
                        <a:t>4</a:t>
                      </a:r>
                      <a:endParaRPr lang="en-US" altLang="zh-HK" sz="2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025">
                <a:tc>
                  <a:txBody>
                    <a:bodyPr/>
                    <a:lstStyle/>
                    <a:p>
                      <a:pPr lvl="1" algn="l" fontAlgn="ctr"/>
                      <a:r>
                        <a:rPr lang="zh-HK" altLang="en-US" sz="2000" u="none" strike="noStrike" dirty="0">
                          <a:effectLst/>
                        </a:rPr>
                        <a:t>地理</a:t>
                      </a:r>
                      <a:endParaRPr lang="zh-HK" altLang="en-US" sz="20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>
                          <a:effectLst/>
                        </a:rPr>
                        <a:t>5</a:t>
                      </a:r>
                      <a:endParaRPr lang="en-US" altLang="zh-HK" sz="2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025">
                <a:tc>
                  <a:txBody>
                    <a:bodyPr/>
                    <a:lstStyle/>
                    <a:p>
                      <a:pPr lvl="1" algn="l" fontAlgn="ctr"/>
                      <a:r>
                        <a:rPr lang="zh-HK" altLang="en-US" sz="2000" u="none" strike="noStrike" dirty="0">
                          <a:effectLst/>
                        </a:rPr>
                        <a:t>中國文學</a:t>
                      </a:r>
                      <a:endParaRPr lang="zh-HK" altLang="en-US" sz="20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>
                          <a:effectLst/>
                        </a:rPr>
                        <a:t>6</a:t>
                      </a:r>
                      <a:endParaRPr lang="en-US" altLang="zh-HK" sz="2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025">
                <a:tc>
                  <a:txBody>
                    <a:bodyPr/>
                    <a:lstStyle/>
                    <a:p>
                      <a:pPr lvl="1" algn="l" fontAlgn="ctr"/>
                      <a:r>
                        <a:rPr lang="zh-HK" altLang="en-US" sz="2000" u="none" strike="noStrike" dirty="0">
                          <a:effectLst/>
                        </a:rPr>
                        <a:t>化學</a:t>
                      </a:r>
                      <a:endParaRPr lang="zh-HK" altLang="en-US" sz="20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>
                          <a:effectLst/>
                        </a:rPr>
                        <a:t>7</a:t>
                      </a:r>
                      <a:endParaRPr lang="en-US" altLang="zh-HK" sz="2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025">
                <a:tc>
                  <a:txBody>
                    <a:bodyPr/>
                    <a:lstStyle/>
                    <a:p>
                      <a:pPr lvl="1" algn="l" fontAlgn="ctr"/>
                      <a:r>
                        <a:rPr lang="zh-HK" altLang="en-US" sz="2000" u="none" strike="noStrike" dirty="0">
                          <a:effectLst/>
                        </a:rPr>
                        <a:t>經濟</a:t>
                      </a:r>
                      <a:endParaRPr lang="zh-HK" altLang="en-US" sz="20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>
                          <a:effectLst/>
                        </a:rPr>
                        <a:t>8</a:t>
                      </a:r>
                      <a:endParaRPr lang="en-US" altLang="zh-HK" sz="2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025">
                <a:tc>
                  <a:txBody>
                    <a:bodyPr/>
                    <a:lstStyle/>
                    <a:p>
                      <a:pPr lvl="1" algn="l" fontAlgn="ctr"/>
                      <a:r>
                        <a:rPr lang="zh-TW" altLang="en-US" sz="2000" u="none" strike="noStrike" dirty="0">
                          <a:effectLst/>
                        </a:rPr>
                        <a:t>資訊及通訊科技</a:t>
                      </a:r>
                      <a:endParaRPr lang="zh-TW" altLang="en-US" sz="20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</a:rPr>
                        <a:t>9</a:t>
                      </a:r>
                      <a:endParaRPr lang="en-US" altLang="zh-HK" sz="20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025">
                <a:tc>
                  <a:txBody>
                    <a:bodyPr/>
                    <a:lstStyle/>
                    <a:p>
                      <a:pPr lvl="1" algn="l" fontAlgn="ctr"/>
                      <a:r>
                        <a:rPr lang="zh-HK" altLang="en-US" sz="2000" u="none" strike="noStrike" dirty="0">
                          <a:effectLst/>
                        </a:rPr>
                        <a:t>中國歷史</a:t>
                      </a:r>
                      <a:endParaRPr lang="zh-HK" altLang="en-US" sz="20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</a:rPr>
                        <a:t>10</a:t>
                      </a:r>
                      <a:endParaRPr lang="en-US" altLang="zh-HK" sz="20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025">
                <a:tc>
                  <a:txBody>
                    <a:bodyPr/>
                    <a:lstStyle/>
                    <a:p>
                      <a:pPr lvl="1" algn="l" fontAlgn="ctr"/>
                      <a:r>
                        <a:rPr lang="zh-HK" altLang="en-US" sz="2000" u="none" strike="noStrike" dirty="0">
                          <a:effectLst/>
                        </a:rPr>
                        <a:t>歷史</a:t>
                      </a:r>
                      <a:endParaRPr lang="zh-HK" altLang="en-US" sz="20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</a:rPr>
                        <a:t>11</a:t>
                      </a:r>
                      <a:endParaRPr lang="en-US" altLang="zh-HK" sz="20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6" marR="8086" marT="8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橢圓 13"/>
          <p:cNvSpPr>
            <a:spLocks noChangeArrowheads="1"/>
          </p:cNvSpPr>
          <p:nvPr/>
        </p:nvSpPr>
        <p:spPr bwMode="auto">
          <a:xfrm>
            <a:off x="3203848" y="427368"/>
            <a:ext cx="1187624" cy="1875642"/>
          </a:xfrm>
          <a:prstGeom prst="ellipse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HK" altLang="zh-HK" sz="2400" b="0"/>
          </a:p>
        </p:txBody>
      </p:sp>
      <p:sp>
        <p:nvSpPr>
          <p:cNvPr id="11267" name="橢圓 14"/>
          <p:cNvSpPr>
            <a:spLocks noChangeArrowheads="1"/>
          </p:cNvSpPr>
          <p:nvPr/>
        </p:nvSpPr>
        <p:spPr bwMode="auto">
          <a:xfrm>
            <a:off x="1187624" y="3284951"/>
            <a:ext cx="858838" cy="1567499"/>
          </a:xfrm>
          <a:prstGeom prst="ellipse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HK" altLang="zh-HK" sz="2400" b="0"/>
          </a:p>
        </p:txBody>
      </p:sp>
      <p:sp>
        <p:nvSpPr>
          <p:cNvPr id="11268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6699250" y="6165850"/>
            <a:ext cx="219392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671117-292B-4026-BF9B-523ADF69A0BF}" type="slidenum">
              <a:rPr kumimoji="0" lang="en-US" altLang="zh-TW" sz="180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kumimoji="0" lang="en-US" altLang="zh-TW" sz="1800">
              <a:solidFill>
                <a:schemeClr val="folHlink"/>
              </a:solidFill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703345"/>
              </p:ext>
            </p:extLst>
          </p:nvPr>
        </p:nvGraphicFramePr>
        <p:xfrm>
          <a:off x="6699251" y="1322202"/>
          <a:ext cx="1943758" cy="48061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9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633"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科目</a:t>
                      </a:r>
                      <a:endParaRPr lang="zh-HK" alt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選次</a:t>
                      </a:r>
                      <a:endParaRPr lang="zh-HK" alt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633"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1800" b="1" u="none" strike="noStrike" dirty="0">
                          <a:effectLst/>
                        </a:rPr>
                        <a:t>物理</a:t>
                      </a:r>
                      <a:endParaRPr lang="zh-HK" altLang="en-US" sz="1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1800" u="none" strike="noStrike">
                          <a:effectLst/>
                        </a:rPr>
                        <a:t>1</a:t>
                      </a:r>
                      <a:endParaRPr lang="en-US" altLang="zh-HK" sz="1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28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1" u="none" strike="noStrike" dirty="0">
                          <a:effectLst/>
                        </a:rPr>
                        <a:t>企業、會計與財務概論</a:t>
                      </a:r>
                      <a:endParaRPr lang="zh-TW" altLang="en-US" sz="1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1800" u="none" strike="noStrike" dirty="0">
                          <a:effectLst/>
                        </a:rPr>
                        <a:t>2</a:t>
                      </a:r>
                      <a:endParaRPr lang="en-US" altLang="zh-HK" sz="1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633"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1800" b="1" u="none" strike="noStrike" dirty="0">
                          <a:effectLst/>
                        </a:rPr>
                        <a:t>視覺藝術</a:t>
                      </a:r>
                      <a:endParaRPr lang="en-US" altLang="zh-HK" sz="1800" b="1" u="none" strike="noStrike" dirty="0">
                        <a:effectLst/>
                      </a:endParaRPr>
                    </a:p>
                    <a:p>
                      <a:pPr algn="l" fontAlgn="ctr"/>
                      <a:endParaRPr lang="zh-HK" altLang="en-US" sz="1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1800" u="none" strike="noStrike">
                          <a:effectLst/>
                        </a:rPr>
                        <a:t>3</a:t>
                      </a:r>
                      <a:endParaRPr lang="en-US" altLang="zh-HK" sz="1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633"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1800" b="1" u="none" strike="noStrike" dirty="0">
                          <a:effectLst/>
                        </a:rPr>
                        <a:t>生物</a:t>
                      </a:r>
                      <a:endParaRPr lang="zh-HK" altLang="en-US" sz="1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1800" u="none" strike="noStrike">
                          <a:effectLst/>
                        </a:rPr>
                        <a:t>4</a:t>
                      </a:r>
                      <a:endParaRPr lang="en-US" altLang="zh-HK" sz="1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633"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1800" b="1" u="none" strike="noStrike" dirty="0">
                          <a:effectLst/>
                        </a:rPr>
                        <a:t>地理</a:t>
                      </a:r>
                      <a:endParaRPr lang="zh-HK" altLang="en-US" sz="1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1800" u="none" strike="noStrike">
                          <a:effectLst/>
                        </a:rPr>
                        <a:t>5</a:t>
                      </a:r>
                      <a:endParaRPr lang="en-US" altLang="zh-HK" sz="1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633"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1800" b="1" u="none" strike="noStrike" dirty="0">
                          <a:effectLst/>
                        </a:rPr>
                        <a:t>中國文學</a:t>
                      </a:r>
                      <a:endParaRPr lang="zh-HK" altLang="en-US" sz="1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1800" u="none" strike="noStrike" dirty="0">
                          <a:effectLst/>
                        </a:rPr>
                        <a:t>6</a:t>
                      </a:r>
                      <a:endParaRPr lang="en-US" altLang="zh-HK" sz="1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633"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1800" b="1" u="none" strike="noStrike" dirty="0">
                          <a:effectLst/>
                        </a:rPr>
                        <a:t>化學</a:t>
                      </a:r>
                      <a:endParaRPr lang="zh-HK" altLang="en-US" sz="1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1800" u="none" strike="noStrike" dirty="0">
                          <a:effectLst/>
                        </a:rPr>
                        <a:t>7</a:t>
                      </a:r>
                      <a:endParaRPr lang="en-US" altLang="zh-HK" sz="1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633"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1800" b="1" u="none" strike="noStrike" dirty="0">
                          <a:effectLst/>
                        </a:rPr>
                        <a:t>經濟</a:t>
                      </a:r>
                      <a:endParaRPr lang="zh-HK" altLang="en-US" sz="1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1800" u="none" strike="noStrike" dirty="0">
                          <a:effectLst/>
                        </a:rPr>
                        <a:t>8</a:t>
                      </a:r>
                      <a:endParaRPr lang="en-US" altLang="zh-HK" sz="1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145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1" u="none" strike="noStrike" dirty="0">
                          <a:effectLst/>
                        </a:rPr>
                        <a:t>資訊及通訊科技</a:t>
                      </a:r>
                      <a:endParaRPr lang="zh-TW" altLang="en-US" sz="1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1800" u="none" strike="noStrike" dirty="0">
                          <a:effectLst/>
                        </a:rPr>
                        <a:t>9</a:t>
                      </a:r>
                      <a:endParaRPr lang="en-US" altLang="zh-HK" sz="1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633"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1800" b="1" u="none" strike="noStrike" dirty="0">
                          <a:effectLst/>
                        </a:rPr>
                        <a:t>中國歷史</a:t>
                      </a:r>
                      <a:endParaRPr lang="zh-HK" altLang="en-US" sz="1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1800" u="none" strike="noStrike" dirty="0">
                          <a:effectLst/>
                        </a:rPr>
                        <a:t>10</a:t>
                      </a:r>
                      <a:endParaRPr lang="en-US" altLang="zh-HK" sz="1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633"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1800" b="1" u="none" strike="noStrike" dirty="0">
                          <a:effectLst/>
                        </a:rPr>
                        <a:t>歷史</a:t>
                      </a:r>
                      <a:endParaRPr lang="zh-HK" altLang="en-US" sz="1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1800" u="none" strike="noStrike" dirty="0">
                          <a:effectLst/>
                        </a:rPr>
                        <a:t>11</a:t>
                      </a:r>
                      <a:endParaRPr lang="en-US" altLang="zh-HK" sz="1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8085" marR="8085" marT="8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1375" name="橢圓 14"/>
          <p:cNvSpPr>
            <a:spLocks noChangeArrowheads="1"/>
          </p:cNvSpPr>
          <p:nvPr/>
        </p:nvSpPr>
        <p:spPr bwMode="auto">
          <a:xfrm>
            <a:off x="1896015" y="5189369"/>
            <a:ext cx="789470" cy="1204067"/>
          </a:xfrm>
          <a:prstGeom prst="ellipse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HK" altLang="zh-HK" sz="2400" b="0"/>
          </a:p>
        </p:txBody>
      </p:sp>
      <p:sp>
        <p:nvSpPr>
          <p:cNvPr id="4" name="矩形 3"/>
          <p:cNvSpPr/>
          <p:nvPr/>
        </p:nvSpPr>
        <p:spPr>
          <a:xfrm>
            <a:off x="7671130" y="2089758"/>
            <a:ext cx="50405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sym typeface="Symbol" panose="05050102010706020507" pitchFamily="18" charset="2"/>
              </a:rPr>
              <a:t></a:t>
            </a:r>
            <a:endParaRPr lang="zh-TW" altLang="en-US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592222" y="1467940"/>
            <a:ext cx="50405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sym typeface="Symbol" panose="05050102010706020507" pitchFamily="18" charset="2"/>
              </a:rPr>
              <a:t></a:t>
            </a:r>
            <a:endParaRPr lang="zh-TW" altLang="en-US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609824" y="3258125"/>
            <a:ext cx="50405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sym typeface="Symbol" panose="05050102010706020507" pitchFamily="18" charset="2"/>
              </a:rPr>
              <a:t></a:t>
            </a:r>
            <a:endParaRPr lang="zh-TW" altLang="en-US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496144" y="2700176"/>
            <a:ext cx="60013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zh-TW" altLang="en-US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62F6821-D625-44FC-9324-2ED57D535D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608156"/>
              </p:ext>
            </p:extLst>
          </p:nvPr>
        </p:nvGraphicFramePr>
        <p:xfrm>
          <a:off x="315399" y="572454"/>
          <a:ext cx="5783747" cy="6285546"/>
        </p:xfrm>
        <a:graphic>
          <a:graphicData uri="http://schemas.openxmlformats.org/drawingml/2006/table">
            <a:tbl>
              <a:tblPr/>
              <a:tblGrid>
                <a:gridCol w="994748">
                  <a:extLst>
                    <a:ext uri="{9D8B030D-6E8A-4147-A177-3AD203B41FA5}">
                      <a16:colId xmlns:a16="http://schemas.microsoft.com/office/drawing/2014/main" val="4040845672"/>
                    </a:ext>
                  </a:extLst>
                </a:gridCol>
                <a:gridCol w="611059">
                  <a:extLst>
                    <a:ext uri="{9D8B030D-6E8A-4147-A177-3AD203B41FA5}">
                      <a16:colId xmlns:a16="http://schemas.microsoft.com/office/drawing/2014/main" val="3443787991"/>
                    </a:ext>
                  </a:extLst>
                </a:gridCol>
                <a:gridCol w="582637">
                  <a:extLst>
                    <a:ext uri="{9D8B030D-6E8A-4147-A177-3AD203B41FA5}">
                      <a16:colId xmlns:a16="http://schemas.microsoft.com/office/drawing/2014/main" val="1433438010"/>
                    </a:ext>
                  </a:extLst>
                </a:gridCol>
                <a:gridCol w="838430">
                  <a:extLst>
                    <a:ext uri="{9D8B030D-6E8A-4147-A177-3AD203B41FA5}">
                      <a16:colId xmlns:a16="http://schemas.microsoft.com/office/drawing/2014/main" val="1855463486"/>
                    </a:ext>
                  </a:extLst>
                </a:gridCol>
                <a:gridCol w="994748">
                  <a:extLst>
                    <a:ext uri="{9D8B030D-6E8A-4147-A177-3AD203B41FA5}">
                      <a16:colId xmlns:a16="http://schemas.microsoft.com/office/drawing/2014/main" val="2980773980"/>
                    </a:ext>
                  </a:extLst>
                </a:gridCol>
                <a:gridCol w="994748">
                  <a:extLst>
                    <a:ext uri="{9D8B030D-6E8A-4147-A177-3AD203B41FA5}">
                      <a16:colId xmlns:a16="http://schemas.microsoft.com/office/drawing/2014/main" val="3289646949"/>
                    </a:ext>
                  </a:extLst>
                </a:gridCol>
                <a:gridCol w="767377">
                  <a:extLst>
                    <a:ext uri="{9D8B030D-6E8A-4147-A177-3AD203B41FA5}">
                      <a16:colId xmlns:a16="http://schemas.microsoft.com/office/drawing/2014/main" val="3365402380"/>
                    </a:ext>
                  </a:extLst>
                </a:gridCol>
              </a:tblGrid>
              <a:tr h="2072306"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第一列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生物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地理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中國歷史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企業、會計</a:t>
                      </a:r>
                      <a:br>
                        <a:rPr lang="zh-TW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</a:br>
                      <a:r>
                        <a:rPr lang="zh-TW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與財務概論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累計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413295"/>
                  </a:ext>
                </a:extLst>
              </a:tr>
              <a:tr h="652920"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已編排人數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934235"/>
                  </a:ext>
                </a:extLst>
              </a:tr>
              <a:tr h="1249060"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第二列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生物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化學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中國文學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經濟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資訊及</a:t>
                      </a:r>
                      <a:br>
                        <a:rPr lang="zh-TW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</a:br>
                      <a:r>
                        <a:rPr lang="zh-TW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通訊科技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累計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8104674"/>
                  </a:ext>
                </a:extLst>
              </a:tr>
              <a:tr h="652920"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已編排人數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4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108250"/>
                  </a:ext>
                </a:extLst>
              </a:tr>
              <a:tr h="624530"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第三列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地理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物理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經濟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歷史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6633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視覺藝術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累計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3878199"/>
                  </a:ext>
                </a:extLst>
              </a:tr>
              <a:tr h="652920"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已編排人數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844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4AB6B1-9494-475F-9BBB-DB563EB46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3333FF"/>
                </a:solidFill>
              </a:rPr>
              <a:t>設計選修科目表</a:t>
            </a:r>
            <a:endParaRPr lang="zh-HK" altLang="en-US" dirty="0">
              <a:solidFill>
                <a:srgbClr val="3333FF"/>
              </a:solidFill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27CC8B2-3511-4DF1-8A26-2BD245ED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C4D36E-BE34-40ED-B230-A9E8EE986E1C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902113B-13E9-4647-B60D-A1AFBCEC22CE}"/>
              </a:ext>
            </a:extLst>
          </p:cNvPr>
          <p:cNvSpPr/>
          <p:nvPr/>
        </p:nvSpPr>
        <p:spPr bwMode="auto">
          <a:xfrm>
            <a:off x="251521" y="2204864"/>
            <a:ext cx="2160240" cy="2262823"/>
          </a:xfrm>
          <a:prstGeom prst="rect">
            <a:avLst/>
          </a:prstGeom>
          <a:solidFill>
            <a:srgbClr val="92D050">
              <a:alpha val="81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TW" altLang="en-US" sz="3600" b="1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分析</a:t>
            </a:r>
            <a:endParaRPr lang="en-US" altLang="zh-TW" sz="3600" b="1" dirty="0">
              <a:solidFill>
                <a:schemeClr val="accent1">
                  <a:lumMod val="50000"/>
                </a:schemeClr>
              </a:solidFill>
              <a:latin typeface="+mn-ea"/>
              <a:ea typeface="+mn-ea"/>
            </a:endParaRPr>
          </a:p>
          <a:p>
            <a:pPr algn="ctr">
              <a:defRPr/>
            </a:pPr>
            <a:r>
              <a:rPr lang="zh-TW" altLang="en-US" sz="3600" b="1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選科意願</a:t>
            </a:r>
            <a:endParaRPr lang="en-US" altLang="zh-TW" sz="3600" b="1" dirty="0">
              <a:solidFill>
                <a:schemeClr val="accent1">
                  <a:lumMod val="50000"/>
                </a:schemeClr>
              </a:solidFill>
              <a:latin typeface="+mn-ea"/>
              <a:ea typeface="+mn-ea"/>
            </a:endParaRPr>
          </a:p>
          <a:p>
            <a:pPr algn="ctr">
              <a:defRPr/>
            </a:pPr>
            <a:r>
              <a:rPr lang="zh-TW" altLang="en-US" sz="3600" b="1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調查問卷</a:t>
            </a:r>
            <a:endParaRPr lang="zh-HK" altLang="en-US" sz="3600" b="1" dirty="0">
              <a:solidFill>
                <a:schemeClr val="accent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4D90D9D-D38D-4426-9762-4E7C709692A2}"/>
              </a:ext>
            </a:extLst>
          </p:cNvPr>
          <p:cNvSpPr/>
          <p:nvPr/>
        </p:nvSpPr>
        <p:spPr bwMode="auto">
          <a:xfrm>
            <a:off x="3302457" y="2654274"/>
            <a:ext cx="2127777" cy="1214067"/>
          </a:xfrm>
          <a:prstGeom prst="rect">
            <a:avLst/>
          </a:prstGeom>
          <a:solidFill>
            <a:srgbClr val="FFAC30">
              <a:alpha val="81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latin typeface="+mn-ea"/>
                <a:ea typeface="+mn-ea"/>
              </a:rPr>
              <a:t>學校資源</a:t>
            </a:r>
            <a:endParaRPr lang="zh-HK" altLang="en-US" sz="3600" b="1" dirty="0">
              <a:solidFill>
                <a:schemeClr val="accent6">
                  <a:lumMod val="7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44249CC-B88B-4292-8B94-1F92C9694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8539" y="2204865"/>
            <a:ext cx="2553939" cy="1944216"/>
          </a:xfrm>
          <a:prstGeom prst="rect">
            <a:avLst/>
          </a:prstGeom>
          <a:solidFill>
            <a:srgbClr val="53C7CD">
              <a:alpha val="8078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 sz="3200" b="1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 b="1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 b="1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 b="1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 b="1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3600" dirty="0">
                <a:solidFill>
                  <a:srgbClr val="FF0000"/>
                </a:solidFill>
                <a:latin typeface="+mn-ea"/>
                <a:ea typeface="+mn-ea"/>
              </a:rPr>
              <a:t>設計</a:t>
            </a:r>
            <a:endParaRPr lang="en-US" altLang="zh-TW" sz="3600" dirty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zh-TW" altLang="en-US" sz="3600" dirty="0">
                <a:solidFill>
                  <a:srgbClr val="FF0000"/>
                </a:solidFill>
                <a:latin typeface="+mn-ea"/>
                <a:ea typeface="+mn-ea"/>
              </a:rPr>
              <a:t>選修科目表</a:t>
            </a:r>
            <a:endParaRPr lang="zh-HK" altLang="en-US" sz="36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8" name="向右箭號 6">
            <a:extLst>
              <a:ext uri="{FF2B5EF4-FFF2-40B4-BE49-F238E27FC236}">
                <a16:creationId xmlns:a16="http://schemas.microsoft.com/office/drawing/2014/main" id="{ACD4F0F1-2C81-4FAA-8323-9BECD4E0A156}"/>
              </a:ext>
            </a:extLst>
          </p:cNvPr>
          <p:cNvSpPr/>
          <p:nvPr/>
        </p:nvSpPr>
        <p:spPr bwMode="auto">
          <a:xfrm>
            <a:off x="5688074" y="3128712"/>
            <a:ext cx="392625" cy="262296"/>
          </a:xfrm>
          <a:prstGeom prst="rightArrow">
            <a:avLst/>
          </a:prstGeom>
          <a:solidFill>
            <a:srgbClr val="0070C0">
              <a:alpha val="81000"/>
            </a:srgb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HK" altLang="en-US" sz="3600">
              <a:latin typeface="+mn-ea"/>
              <a:ea typeface="+mn-ea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1D514A7C-1C39-429C-8E29-861A75AA9598}"/>
              </a:ext>
            </a:extLst>
          </p:cNvPr>
          <p:cNvSpPr/>
          <p:nvPr/>
        </p:nvSpPr>
        <p:spPr>
          <a:xfrm>
            <a:off x="2714841" y="3068960"/>
            <a:ext cx="373803" cy="360040"/>
          </a:xfrm>
          <a:prstGeom prst="plu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360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5451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371600" y="457200"/>
            <a:ext cx="7162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zh-TW" altLang="en-US" sz="3600" b="0"/>
              <a:t>運用教育局的</a:t>
            </a:r>
            <a:r>
              <a:rPr lang="zh-TW" altLang="en-US" sz="3600" b="0">
                <a:solidFill>
                  <a:schemeClr val="accent2"/>
                </a:solidFill>
                <a:latin typeface="新細明體" panose="02020500000000000000" pitchFamily="18" charset="-120"/>
              </a:rPr>
              <a:t>「</a:t>
            </a:r>
            <a:r>
              <a:rPr lang="zh-TW" altLang="en-US" sz="3600" b="0"/>
              <a:t>學生選科程式</a:t>
            </a:r>
            <a:r>
              <a:rPr lang="zh-TW" altLang="en-US" sz="3600" b="0">
                <a:solidFill>
                  <a:schemeClr val="accent2"/>
                </a:solidFill>
                <a:latin typeface="新細明體" panose="02020500000000000000" pitchFamily="18" charset="-120"/>
              </a:rPr>
              <a:t>」</a:t>
            </a:r>
            <a:r>
              <a:rPr lang="zh-TW" altLang="en-US" sz="3600" b="0"/>
              <a:t>分配選修科目</a:t>
            </a:r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016125"/>
            <a:ext cx="7418387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6804025" y="6237288"/>
            <a:ext cx="219392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666342-D223-4CA7-A141-C79BB06F067F}" type="slidenum">
              <a:rPr kumimoji="0" lang="en-US" altLang="zh-TW" sz="180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kumimoji="0" lang="en-US" altLang="zh-TW" sz="180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>
            <a:alpha val="81000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200" b="1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Times New Roman" pitchFamily="18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>
            <a:alpha val="81000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200" b="1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Times New Roman" pitchFamily="18" charset="0"/>
            <a:ea typeface="新細明體" charset="-12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4750</TotalTime>
  <Words>383</Words>
  <Application>Microsoft Office PowerPoint</Application>
  <PresentationFormat>如螢幕大小 (4:3)</PresentationFormat>
  <Paragraphs>165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Arial</vt:lpstr>
      <vt:lpstr>Calibri</vt:lpstr>
      <vt:lpstr>Times New Roman</vt:lpstr>
      <vt:lpstr>Wingdings</vt:lpstr>
      <vt:lpstr>Straight Edge</vt:lpstr>
      <vt:lpstr>中四選修科目編排機制 </vt:lpstr>
      <vt:lpstr>PowerPoint 簡報</vt:lpstr>
      <vt:lpstr>選修科目的課堂安排</vt:lpstr>
      <vt:lpstr>延伸單元二的課堂安排</vt:lpstr>
      <vt:lpstr>科目編排方法</vt:lpstr>
      <vt:lpstr>PowerPoint 簡報</vt:lpstr>
      <vt:lpstr>PowerPoint 簡報</vt:lpstr>
      <vt:lpstr>設計選修科目表</vt:lpstr>
      <vt:lpstr>PowerPoint 簡報</vt:lpstr>
      <vt:lpstr>時間表</vt:lpstr>
      <vt:lpstr>謝謝!</vt:lpstr>
    </vt:vector>
  </TitlesOfParts>
  <Company>clsmss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選科策略</dc:title>
  <dc:creator>user</dc:creator>
  <cp:lastModifiedBy>TAM Si-man</cp:lastModifiedBy>
  <cp:revision>147</cp:revision>
  <cp:lastPrinted>2019-10-17T08:44:25Z</cp:lastPrinted>
  <dcterms:created xsi:type="dcterms:W3CDTF">2009-04-21T02:44:35Z</dcterms:created>
  <dcterms:modified xsi:type="dcterms:W3CDTF">2020-10-22T07:55:45Z</dcterms:modified>
</cp:coreProperties>
</file>